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sldIdLst>
    <p:sldId id="262" r:id="rId2"/>
  </p:sldIdLst>
  <p:sldSz cx="6858000" cy="9906000" type="A4"/>
  <p:notesSz cx="9929813" cy="6799263"/>
  <p:defaultTextStyle>
    <a:defPPr>
      <a:defRPr lang="en-US"/>
    </a:defPPr>
    <a:lvl1pPr marL="0" algn="l" defTabSz="4571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63" algn="l" defTabSz="4571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24" algn="l" defTabSz="4571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87" algn="l" defTabSz="4571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50" algn="l" defTabSz="4571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12" algn="l" defTabSz="4571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73" algn="l" defTabSz="4571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36" algn="l" defTabSz="4571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99" algn="l" defTabSz="4571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DF4E"/>
    <a:srgbClr val="FFFFFF"/>
    <a:srgbClr val="F99B1C"/>
    <a:srgbClr val="F4822C"/>
    <a:srgbClr val="00BBE7"/>
    <a:srgbClr val="0BAC4A"/>
    <a:srgbClr val="4F81BD"/>
    <a:srgbClr val="6F605A"/>
    <a:srgbClr val="F6F6F6"/>
    <a:srgbClr val="72BF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716054-3498-4AC0-9A3F-4F193FA31723}" v="24" dt="2026-08-25T15:45:54.0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547" autoAdjust="0"/>
    <p:restoredTop sz="96291"/>
  </p:normalViewPr>
  <p:slideViewPr>
    <p:cSldViewPr snapToGrid="0" showGuides="1">
      <p:cViewPr>
        <p:scale>
          <a:sx n="50" d="100"/>
          <a:sy n="50" d="100"/>
        </p:scale>
        <p:origin x="2842" y="566"/>
      </p:cViewPr>
      <p:guideLst>
        <p:guide orient="horz" pos="3120"/>
        <p:guide pos="21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lobal Quantum Nogales Puchuncavi" userId="7965eb82-1858-4aba-b55a-1a2b8ac69515" providerId="ADAL" clId="{7B3487D7-D7F4-42F7-8697-95C1CF5499F6}"/>
    <pc:docChg chg="undo custSel modSld">
      <pc:chgData name="Global Quantum Nogales Puchuncavi" userId="7965eb82-1858-4aba-b55a-1a2b8ac69515" providerId="ADAL" clId="{7B3487D7-D7F4-42F7-8697-95C1CF5499F6}" dt="2026-08-25T15:46:45.378" v="232" actId="1076"/>
      <pc:docMkLst>
        <pc:docMk/>
      </pc:docMkLst>
      <pc:sldChg chg="addSp delSp modSp mod">
        <pc:chgData name="Global Quantum Nogales Puchuncavi" userId="7965eb82-1858-4aba-b55a-1a2b8ac69515" providerId="ADAL" clId="{7B3487D7-D7F4-42F7-8697-95C1CF5499F6}" dt="2026-08-25T15:46:45.378" v="232" actId="1076"/>
        <pc:sldMkLst>
          <pc:docMk/>
          <pc:sldMk cId="2716571169" sldId="262"/>
        </pc:sldMkLst>
        <pc:spChg chg="mod">
          <ac:chgData name="Global Quantum Nogales Puchuncavi" userId="7965eb82-1858-4aba-b55a-1a2b8ac69515" providerId="ADAL" clId="{7B3487D7-D7F4-42F7-8697-95C1CF5499F6}" dt="2026-08-25T15:25:01.498" v="19" actId="14100"/>
          <ac:spMkLst>
            <pc:docMk/>
            <pc:sldMk cId="2716571169" sldId="262"/>
            <ac:spMk id="3" creationId="{1D7CE6B7-0564-F63A-510F-75FB671F9806}"/>
          </ac:spMkLst>
        </pc:spChg>
        <pc:spChg chg="mod">
          <ac:chgData name="Global Quantum Nogales Puchuncavi" userId="7965eb82-1858-4aba-b55a-1a2b8ac69515" providerId="ADAL" clId="{7B3487D7-D7F4-42F7-8697-95C1CF5499F6}" dt="2026-08-25T15:23:13.717" v="10" actId="20577"/>
          <ac:spMkLst>
            <pc:docMk/>
            <pc:sldMk cId="2716571169" sldId="262"/>
            <ac:spMk id="5" creationId="{AA82FDC2-A4AA-64E1-660E-8640CEEB1797}"/>
          </ac:spMkLst>
        </pc:spChg>
        <pc:spChg chg="mod">
          <ac:chgData name="Global Quantum Nogales Puchuncavi" userId="7965eb82-1858-4aba-b55a-1a2b8ac69515" providerId="ADAL" clId="{7B3487D7-D7F4-42F7-8697-95C1CF5499F6}" dt="2026-08-25T15:46:45.378" v="232" actId="1076"/>
          <ac:spMkLst>
            <pc:docMk/>
            <pc:sldMk cId="2716571169" sldId="262"/>
            <ac:spMk id="9" creationId="{EB1AECD9-A2F8-78F5-D389-34225062FE2E}"/>
          </ac:spMkLst>
        </pc:spChg>
        <pc:spChg chg="del mod">
          <ac:chgData name="Global Quantum Nogales Puchuncavi" userId="7965eb82-1858-4aba-b55a-1a2b8ac69515" providerId="ADAL" clId="{7B3487D7-D7F4-42F7-8697-95C1CF5499F6}" dt="2026-08-25T15:37:12.337" v="171" actId="478"/>
          <ac:spMkLst>
            <pc:docMk/>
            <pc:sldMk cId="2716571169" sldId="262"/>
            <ac:spMk id="17" creationId="{CA096901-B74D-9DDB-0E33-B65643CDF6E5}"/>
          </ac:spMkLst>
        </pc:spChg>
        <pc:spChg chg="add del">
          <ac:chgData name="Global Quantum Nogales Puchuncavi" userId="7965eb82-1858-4aba-b55a-1a2b8ac69515" providerId="ADAL" clId="{7B3487D7-D7F4-42F7-8697-95C1CF5499F6}" dt="2026-08-25T15:42:31.481" v="201" actId="478"/>
          <ac:spMkLst>
            <pc:docMk/>
            <pc:sldMk cId="2716571169" sldId="262"/>
            <ac:spMk id="32" creationId="{0646BF2F-D416-154E-11AC-3DAAA1104DC0}"/>
          </ac:spMkLst>
        </pc:spChg>
        <pc:spChg chg="add mod">
          <ac:chgData name="Global Quantum Nogales Puchuncavi" userId="7965eb82-1858-4aba-b55a-1a2b8ac69515" providerId="ADAL" clId="{7B3487D7-D7F4-42F7-8697-95C1CF5499F6}" dt="2026-08-25T15:45:54.023" v="229" actId="206"/>
          <ac:spMkLst>
            <pc:docMk/>
            <pc:sldMk cId="2716571169" sldId="262"/>
            <ac:spMk id="33" creationId="{E21B4C77-0CE6-4626-38D9-DAD1E0824061}"/>
          </ac:spMkLst>
        </pc:spChg>
        <pc:spChg chg="add mod">
          <ac:chgData name="Global Quantum Nogales Puchuncavi" userId="7965eb82-1858-4aba-b55a-1a2b8ac69515" providerId="ADAL" clId="{7B3487D7-D7F4-42F7-8697-95C1CF5499F6}" dt="2026-08-25T15:44:55.069" v="216"/>
          <ac:spMkLst>
            <pc:docMk/>
            <pc:sldMk cId="2716571169" sldId="262"/>
            <ac:spMk id="34" creationId="{67645BE7-3267-E5E0-5E9E-4E861916BFCE}"/>
          </ac:spMkLst>
        </pc:spChg>
        <pc:spChg chg="mod">
          <ac:chgData name="Global Quantum Nogales Puchuncavi" userId="7965eb82-1858-4aba-b55a-1a2b8ac69515" providerId="ADAL" clId="{7B3487D7-D7F4-42F7-8697-95C1CF5499F6}" dt="2026-08-25T15:33:15.806" v="137" actId="20577"/>
          <ac:spMkLst>
            <pc:docMk/>
            <pc:sldMk cId="2716571169" sldId="262"/>
            <ac:spMk id="54" creationId="{AF7BEBB3-76D5-A220-B1F5-D41E6A5C1E3E}"/>
          </ac:spMkLst>
        </pc:spChg>
        <pc:picChg chg="add mod">
          <ac:chgData name="Global Quantum Nogales Puchuncavi" userId="7965eb82-1858-4aba-b55a-1a2b8ac69515" providerId="ADAL" clId="{7B3487D7-D7F4-42F7-8697-95C1CF5499F6}" dt="2026-08-25T15:45:29.195" v="228" actId="1076"/>
          <ac:picMkLst>
            <pc:docMk/>
            <pc:sldMk cId="2716571169" sldId="262"/>
            <ac:picMk id="6" creationId="{EDCEE06C-0905-BFF3-4E5D-A01573D6A0EC}"/>
          </ac:picMkLst>
        </pc:picChg>
        <pc:picChg chg="add del mod">
          <ac:chgData name="Global Quantum Nogales Puchuncavi" userId="7965eb82-1858-4aba-b55a-1a2b8ac69515" providerId="ADAL" clId="{7B3487D7-D7F4-42F7-8697-95C1CF5499F6}" dt="2026-08-25T15:36:11.656" v="165" actId="27803"/>
          <ac:picMkLst>
            <pc:docMk/>
            <pc:sldMk cId="2716571169" sldId="262"/>
            <ac:picMk id="8" creationId="{CA096901-B74D-9DDB-0E33-B65643CDF6E5}"/>
          </ac:picMkLst>
        </pc:picChg>
        <pc:picChg chg="add del mod">
          <ac:chgData name="Global Quantum Nogales Puchuncavi" userId="7965eb82-1858-4aba-b55a-1a2b8ac69515" providerId="ADAL" clId="{7B3487D7-D7F4-42F7-8697-95C1CF5499F6}" dt="2026-08-25T15:37:40.533" v="178" actId="478"/>
          <ac:picMkLst>
            <pc:docMk/>
            <pc:sldMk cId="2716571169" sldId="262"/>
            <ac:picMk id="16" creationId="{007A90FB-05FB-931B-A967-8A3865F05D38}"/>
          </ac:picMkLst>
        </pc:picChg>
        <pc:picChg chg="add del mod">
          <ac:chgData name="Global Quantum Nogales Puchuncavi" userId="7965eb82-1858-4aba-b55a-1a2b8ac69515" providerId="ADAL" clId="{7B3487D7-D7F4-42F7-8697-95C1CF5499F6}" dt="2026-08-25T15:40:17.990" v="190" actId="478"/>
          <ac:picMkLst>
            <pc:docMk/>
            <pc:sldMk cId="2716571169" sldId="262"/>
            <ac:picMk id="19" creationId="{B7CA6ED5-8855-9B2E-465B-2441B9C09DDB}"/>
          </ac:picMkLst>
        </pc:picChg>
        <pc:picChg chg="add mod">
          <ac:chgData name="Global Quantum Nogales Puchuncavi" userId="7965eb82-1858-4aba-b55a-1a2b8ac69515" providerId="ADAL" clId="{7B3487D7-D7F4-42F7-8697-95C1CF5499F6}" dt="2026-08-25T15:45:03.166" v="218" actId="1076"/>
          <ac:picMkLst>
            <pc:docMk/>
            <pc:sldMk cId="2716571169" sldId="262"/>
            <ac:picMk id="21" creationId="{5DA0006D-F8D7-BE2F-0639-EE224F0AEF54}"/>
          </ac:picMkLst>
        </pc:picChg>
        <pc:picChg chg="del">
          <ac:chgData name="Global Quantum Nogales Puchuncavi" userId="7965eb82-1858-4aba-b55a-1a2b8ac69515" providerId="ADAL" clId="{7B3487D7-D7F4-42F7-8697-95C1CF5499F6}" dt="2026-08-25T15:33:18.025" v="138" actId="478"/>
          <ac:picMkLst>
            <pc:docMk/>
            <pc:sldMk cId="2716571169" sldId="262"/>
            <ac:picMk id="22" creationId="{5106E5F7-7808-2B4A-F332-B70F4E5DEEB9}"/>
          </ac:picMkLst>
        </pc:picChg>
        <pc:picChg chg="add mod">
          <ac:chgData name="Global Quantum Nogales Puchuncavi" userId="7965eb82-1858-4aba-b55a-1a2b8ac69515" providerId="ADAL" clId="{7B3487D7-D7F4-42F7-8697-95C1CF5499F6}" dt="2026-08-25T15:43:53.832" v="210" actId="1076"/>
          <ac:picMkLst>
            <pc:docMk/>
            <pc:sldMk cId="2716571169" sldId="262"/>
            <ac:picMk id="24" creationId="{94DF5CE0-1452-CFA5-790D-9A291C63C4CD}"/>
          </ac:picMkLst>
        </pc:picChg>
        <pc:picChg chg="del">
          <ac:chgData name="Global Quantum Nogales Puchuncavi" userId="7965eb82-1858-4aba-b55a-1a2b8ac69515" providerId="ADAL" clId="{7B3487D7-D7F4-42F7-8697-95C1CF5499F6}" dt="2026-08-25T15:33:21.168" v="140" actId="478"/>
          <ac:picMkLst>
            <pc:docMk/>
            <pc:sldMk cId="2716571169" sldId="262"/>
            <ac:picMk id="25" creationId="{7DB1125D-3654-D0C2-63D0-A4323F719886}"/>
          </ac:picMkLst>
        </pc:picChg>
        <pc:picChg chg="del">
          <ac:chgData name="Global Quantum Nogales Puchuncavi" userId="7965eb82-1858-4aba-b55a-1a2b8ac69515" providerId="ADAL" clId="{7B3487D7-D7F4-42F7-8697-95C1CF5499F6}" dt="2026-08-25T15:33:20.658" v="139" actId="478"/>
          <ac:picMkLst>
            <pc:docMk/>
            <pc:sldMk cId="2716571169" sldId="262"/>
            <ac:picMk id="26" creationId="{6686B6C9-1FA2-B236-2281-3B2AAC6D0713}"/>
          </ac:picMkLst>
        </pc:picChg>
        <pc:picChg chg="add mod">
          <ac:chgData name="Global Quantum Nogales Puchuncavi" userId="7965eb82-1858-4aba-b55a-1a2b8ac69515" providerId="ADAL" clId="{7B3487D7-D7F4-42F7-8697-95C1CF5499F6}" dt="2026-08-25T15:43:57.237" v="211" actId="1076"/>
          <ac:picMkLst>
            <pc:docMk/>
            <pc:sldMk cId="2716571169" sldId="262"/>
            <ac:picMk id="28" creationId="{86663757-0070-D5BD-B305-C91BED9AE093}"/>
          </ac:picMkLst>
        </pc:picChg>
        <pc:picChg chg="add mod">
          <ac:chgData name="Global Quantum Nogales Puchuncavi" userId="7965eb82-1858-4aba-b55a-1a2b8ac69515" providerId="ADAL" clId="{7B3487D7-D7F4-42F7-8697-95C1CF5499F6}" dt="2026-08-25T15:44:59.552" v="217" actId="1076"/>
          <ac:picMkLst>
            <pc:docMk/>
            <pc:sldMk cId="2716571169" sldId="262"/>
            <ac:picMk id="30" creationId="{A8CCB3D0-C7BB-1B8D-812A-7548C19B3383}"/>
          </ac:picMkLst>
        </pc:picChg>
        <pc:cxnChg chg="del mod">
          <ac:chgData name="Global Quantum Nogales Puchuncavi" userId="7965eb82-1858-4aba-b55a-1a2b8ac69515" providerId="ADAL" clId="{7B3487D7-D7F4-42F7-8697-95C1CF5499F6}" dt="2026-08-25T15:33:21.838" v="141" actId="478"/>
          <ac:cxnSpMkLst>
            <pc:docMk/>
            <pc:sldMk cId="2716571169" sldId="262"/>
            <ac:cxnSpMk id="31" creationId="{F82F5D04-EC52-7DC6-0709-0F614EF4C12A}"/>
          </ac:cxnSpMkLst>
        </pc:cxnChg>
        <pc:cxnChg chg="del mod">
          <ac:chgData name="Global Quantum Nogales Puchuncavi" userId="7965eb82-1858-4aba-b55a-1a2b8ac69515" providerId="ADAL" clId="{7B3487D7-D7F4-42F7-8697-95C1CF5499F6}" dt="2026-08-25T15:33:22.667" v="142" actId="478"/>
          <ac:cxnSpMkLst>
            <pc:docMk/>
            <pc:sldMk cId="2716571169" sldId="262"/>
            <ac:cxnSpMk id="50" creationId="{36EA63F0-B0FF-C48D-0C1F-58B8C468E20E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7.png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1.svg"/><Relationship Id="rId7" Type="http://schemas.openxmlformats.org/officeDocument/2006/relationships/image" Target="../media/image7.png"/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svg"/><Relationship Id="rId5" Type="http://schemas.openxmlformats.org/officeDocument/2006/relationships/image" Target="../media/image13.svg"/><Relationship Id="rId4" Type="http://schemas.openxmlformats.org/officeDocument/2006/relationships/image" Target="../media/image12.svg"/><Relationship Id="rId9" Type="http://schemas.openxmlformats.org/officeDocument/2006/relationships/image" Target="../media/image15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7.svg"/><Relationship Id="rId7" Type="http://schemas.openxmlformats.org/officeDocument/2006/relationships/image" Target="../media/image4.svg"/><Relationship Id="rId2" Type="http://schemas.openxmlformats.org/officeDocument/2006/relationships/image" Target="../media/image1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svg"/><Relationship Id="rId5" Type="http://schemas.openxmlformats.org/officeDocument/2006/relationships/image" Target="../media/image14.svg"/><Relationship Id="rId4" Type="http://schemas.openxmlformats.org/officeDocument/2006/relationships/image" Target="../media/image13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4.svg"/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4" Type="http://schemas.openxmlformats.org/officeDocument/2006/relationships/image" Target="../media/image11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7" Type="http://schemas.openxmlformats.org/officeDocument/2006/relationships/image" Target="../media/image15.svg"/><Relationship Id="rId2" Type="http://schemas.openxmlformats.org/officeDocument/2006/relationships/image" Target="../media/image1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svg"/><Relationship Id="rId5" Type="http://schemas.openxmlformats.org/officeDocument/2006/relationships/image" Target="../media/image14.svg"/><Relationship Id="rId4" Type="http://schemas.openxmlformats.org/officeDocument/2006/relationships/image" Target="../media/image13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BE28CFED-94D0-610E-7550-CC1AAC34D289}"/>
              </a:ext>
            </a:extLst>
          </p:cNvPr>
          <p:cNvSpPr/>
          <p:nvPr/>
        </p:nvSpPr>
        <p:spPr>
          <a:xfrm>
            <a:off x="1" y="5142449"/>
            <a:ext cx="6858000" cy="37462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80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8" y="5553689"/>
            <a:ext cx="5915025" cy="26819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pic>
        <p:nvPicPr>
          <p:cNvPr id="12" name="Gráfico 11">
            <a:extLst>
              <a:ext uri="{FF2B5EF4-FFF2-40B4-BE49-F238E27FC236}">
                <a16:creationId xmlns:a16="http://schemas.microsoft.com/office/drawing/2014/main" id="{D636B85C-592B-A124-8C12-AE716033328B}"/>
              </a:ext>
            </a:extLst>
          </p:cNvPr>
          <p:cNvPicPr>
            <a:picLocks noChangeAspect="1"/>
          </p:cNvPicPr>
          <p:nvPr/>
        </p:nvPicPr>
        <p:blipFill rotWithShape="1">
          <a:blip>
            <a:alphaModFix amt="19000"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6730" t="30169" r="12865" b="29290"/>
          <a:stretch/>
        </p:blipFill>
        <p:spPr>
          <a:xfrm>
            <a:off x="-3571" y="5303705"/>
            <a:ext cx="6858000" cy="3315757"/>
          </a:xfrm>
          <a:prstGeom prst="rect">
            <a:avLst/>
          </a:prstGeom>
        </p:spPr>
      </p:pic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id="{F698FC81-21C6-EF9D-49DE-1828579D761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0362" y="2787069"/>
            <a:ext cx="5915025" cy="193040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MX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4828811"/>
            <a:ext cx="5915025" cy="1580899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FEAF8F8-E174-B49B-E612-8AF9C7466BC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502275" y="231203"/>
            <a:ext cx="952500" cy="874747"/>
          </a:xfrm>
          <a:prstGeom prst="rect">
            <a:avLst/>
          </a:prstGeom>
        </p:spPr>
      </p:pic>
      <p:grpSp>
        <p:nvGrpSpPr>
          <p:cNvPr id="19" name="Grupo 18">
            <a:extLst>
              <a:ext uri="{FF2B5EF4-FFF2-40B4-BE49-F238E27FC236}">
                <a16:creationId xmlns:a16="http://schemas.microsoft.com/office/drawing/2014/main" id="{4C4EFB2A-17D1-EB1D-C830-495DA12532F5}"/>
              </a:ext>
            </a:extLst>
          </p:cNvPr>
          <p:cNvGrpSpPr/>
          <p:nvPr userDrawn="1"/>
        </p:nvGrpSpPr>
        <p:grpSpPr>
          <a:xfrm>
            <a:off x="539752" y="1129843"/>
            <a:ext cx="5347833" cy="1580899"/>
            <a:chOff x="539750" y="668802"/>
            <a:chExt cx="5347833" cy="1580898"/>
          </a:xfrm>
        </p:grpSpPr>
        <p:sp>
          <p:nvSpPr>
            <p:cNvPr id="5" name="Rectángulo redondeado 4">
              <a:extLst>
                <a:ext uri="{FF2B5EF4-FFF2-40B4-BE49-F238E27FC236}">
                  <a16:creationId xmlns:a16="http://schemas.microsoft.com/office/drawing/2014/main" id="{4D17D413-3C9F-60BB-2930-F9F6E1437C5E}"/>
                </a:ext>
              </a:extLst>
            </p:cNvPr>
            <p:cNvSpPr/>
            <p:nvPr userDrawn="1"/>
          </p:nvSpPr>
          <p:spPr>
            <a:xfrm>
              <a:off x="539750" y="1029760"/>
              <a:ext cx="5082117" cy="858982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1800"/>
            </a:p>
          </p:txBody>
        </p:sp>
        <p:pic>
          <p:nvPicPr>
            <p:cNvPr id="15" name="Gráfico 14">
              <a:extLst>
                <a:ext uri="{FF2B5EF4-FFF2-40B4-BE49-F238E27FC236}">
                  <a16:creationId xmlns:a16="http://schemas.microsoft.com/office/drawing/2014/main" id="{BF23C790-7E31-399C-208F-088E5C38585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30574" t="10962" r="38408" b="49252"/>
            <a:stretch/>
          </p:blipFill>
          <p:spPr>
            <a:xfrm>
              <a:off x="4733341" y="1029761"/>
              <a:ext cx="1154242" cy="858982"/>
            </a:xfrm>
            <a:prstGeom prst="rect">
              <a:avLst/>
            </a:prstGeom>
          </p:spPr>
        </p:pic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B348002F-8D61-2F19-090D-4313FEBCD417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550360" y="668802"/>
              <a:ext cx="4292573" cy="158089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64339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rgbClr val="0DB14B"/>
                  </a:solidFill>
                  <a:latin typeface="Titillium Web" pitchFamily="2" charset="77"/>
                  <a:ea typeface="Verdana" panose="020B0604030504040204" pitchFamily="34" charset="0"/>
                  <a:cs typeface="Verdana" panose="020B0604030504040204" pitchFamily="34" charset="0"/>
                </a:defRPr>
              </a:lvl1pPr>
            </a:lstStyle>
            <a:p>
              <a:pPr algn="ctr"/>
              <a:r>
                <a:rPr lang="es-MX" sz="5400" b="1" i="1" dirty="0">
                  <a:solidFill>
                    <a:schemeClr val="bg1"/>
                  </a:solidFill>
                  <a:latin typeface="Guardian Sans Semibold" panose="020B0503050503060803" pitchFamily="34" charset="77"/>
                </a:rPr>
                <a:t>Informativo</a:t>
              </a:r>
              <a:endParaRPr lang="en-US" sz="5400" b="1" i="1" dirty="0">
                <a:solidFill>
                  <a:schemeClr val="bg1"/>
                </a:solidFill>
                <a:latin typeface="Guardian Sans Semibold" panose="020B0503050503060803" pitchFamily="34" charset="77"/>
              </a:endParaRPr>
            </a:p>
          </p:txBody>
        </p:sp>
      </p:grpSp>
      <p:sp>
        <p:nvSpPr>
          <p:cNvPr id="18" name="Rectángulo redondeado 17">
            <a:extLst>
              <a:ext uri="{FF2B5EF4-FFF2-40B4-BE49-F238E27FC236}">
                <a16:creationId xmlns:a16="http://schemas.microsoft.com/office/drawing/2014/main" id="{B9EF7CEF-D195-F323-A449-A252035CB7B5}"/>
              </a:ext>
            </a:extLst>
          </p:cNvPr>
          <p:cNvSpPr/>
          <p:nvPr userDrawn="1"/>
        </p:nvSpPr>
        <p:spPr>
          <a:xfrm>
            <a:off x="539751" y="2298232"/>
            <a:ext cx="2688140" cy="360445"/>
          </a:xfrm>
          <a:prstGeom prst="roundRect">
            <a:avLst>
              <a:gd name="adj" fmla="val 50000"/>
            </a:avLst>
          </a:prstGeom>
          <a:solidFill>
            <a:srgbClr val="F99B1C"/>
          </a:solidFill>
          <a:ln>
            <a:noFill/>
          </a:ln>
          <a:effectLst>
            <a:outerShdw blurRad="50800" dist="38100" dir="16200000" rotWithShape="0">
              <a:prstClr val="black">
                <a:alpha val="20843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800"/>
          </a:p>
        </p:txBody>
      </p:sp>
      <p:sp>
        <p:nvSpPr>
          <p:cNvPr id="20" name="Marcador de texto 19">
            <a:extLst>
              <a:ext uri="{FF2B5EF4-FFF2-40B4-BE49-F238E27FC236}">
                <a16:creationId xmlns:a16="http://schemas.microsoft.com/office/drawing/2014/main" id="{C82112A9-EA32-4F81-49B3-0FB975BDFE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2153" y="2350168"/>
            <a:ext cx="2397125" cy="249237"/>
          </a:xfrm>
        </p:spPr>
        <p:txBody>
          <a:bodyPr anchor="ctr"/>
          <a:lstStyle>
            <a:lvl2pPr marL="321695" indent="0">
              <a:buNone/>
              <a:defRPr/>
            </a:lvl2pPr>
          </a:lstStyle>
          <a:p>
            <a:pPr lvl="0"/>
            <a:r>
              <a:rPr lang="es-MX" dirty="0"/>
              <a:t>Número/fecha</a:t>
            </a:r>
          </a:p>
        </p:txBody>
      </p:sp>
      <p:pic>
        <p:nvPicPr>
          <p:cNvPr id="21" name="Gráfico 20">
            <a:extLst>
              <a:ext uri="{FF2B5EF4-FFF2-40B4-BE49-F238E27FC236}">
                <a16:creationId xmlns:a16="http://schemas.microsoft.com/office/drawing/2014/main" id="{CCE339F8-60A2-F782-A6D3-AA989833C72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726" y="267835"/>
            <a:ext cx="2808137" cy="1019849"/>
          </a:xfrm>
          <a:prstGeom prst="rect">
            <a:avLst/>
          </a:prstGeom>
        </p:spPr>
      </p:pic>
      <p:pic>
        <p:nvPicPr>
          <p:cNvPr id="22" name="Gráfico 21">
            <a:extLst>
              <a:ext uri="{FF2B5EF4-FFF2-40B4-BE49-F238E27FC236}">
                <a16:creationId xmlns:a16="http://schemas.microsoft.com/office/drawing/2014/main" id="{A9D1924A-6E40-D554-B834-D2063DAA0D2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8453" y="1399478"/>
            <a:ext cx="9525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437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BE28CFED-94D0-610E-7550-CC1AAC34D289}"/>
              </a:ext>
            </a:extLst>
          </p:cNvPr>
          <p:cNvSpPr/>
          <p:nvPr/>
        </p:nvSpPr>
        <p:spPr>
          <a:xfrm>
            <a:off x="1" y="6598773"/>
            <a:ext cx="6858000" cy="3315757"/>
          </a:xfrm>
          <a:prstGeom prst="rect">
            <a:avLst/>
          </a:prstGeom>
          <a:solidFill>
            <a:srgbClr val="0BAC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800"/>
          </a:p>
        </p:txBody>
      </p:sp>
      <p:pic>
        <p:nvPicPr>
          <p:cNvPr id="12" name="Gráfico 11">
            <a:extLst>
              <a:ext uri="{FF2B5EF4-FFF2-40B4-BE49-F238E27FC236}">
                <a16:creationId xmlns:a16="http://schemas.microsoft.com/office/drawing/2014/main" id="{D636B85C-592B-A124-8C12-AE716033328B}"/>
              </a:ext>
            </a:extLst>
          </p:cNvPr>
          <p:cNvPicPr>
            <a:picLocks noChangeAspect="1"/>
          </p:cNvPicPr>
          <p:nvPr/>
        </p:nvPicPr>
        <p:blipFill rotWithShape="1">
          <a:blip>
            <a:alphaModFix amt="19000"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6730" t="30169" r="12865" b="29290"/>
          <a:stretch/>
        </p:blipFill>
        <p:spPr>
          <a:xfrm>
            <a:off x="1" y="6546708"/>
            <a:ext cx="6858000" cy="3315757"/>
          </a:xfrm>
          <a:prstGeom prst="rect">
            <a:avLst/>
          </a:prstGeom>
        </p:spPr>
      </p:pic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id="{F698FC81-21C6-EF9D-49DE-1828579D761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0362" y="4221468"/>
            <a:ext cx="5915025" cy="22555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MX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726" y="2936273"/>
            <a:ext cx="5915025" cy="105966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s-MX" dirty="0"/>
              <a:t>Haz clic para modificar el estilo de título del patrón</a:t>
            </a:r>
            <a:endParaRPr lang="en-US" dirty="0"/>
          </a:p>
        </p:txBody>
      </p:sp>
      <p:sp>
        <p:nvSpPr>
          <p:cNvPr id="11" name="Marcador de contenido 10">
            <a:extLst>
              <a:ext uri="{FF2B5EF4-FFF2-40B4-BE49-F238E27FC236}">
                <a16:creationId xmlns:a16="http://schemas.microsoft.com/office/drawing/2014/main" id="{EF06AB6E-4A90-74F9-C76A-D7742CFE1EB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50864" y="6858000"/>
            <a:ext cx="2960687" cy="2679700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16" name="Marcador de contenido 15">
            <a:extLst>
              <a:ext uri="{FF2B5EF4-FFF2-40B4-BE49-F238E27FC236}">
                <a16:creationId xmlns:a16="http://schemas.microsoft.com/office/drawing/2014/main" id="{0762BF9B-3BF3-5ED0-7E95-FD6DDB97C1D0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683003" y="6858000"/>
            <a:ext cx="2786063" cy="2679700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F98B235-7C83-1C32-E340-3DD88EDE763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864910" y="552452"/>
            <a:ext cx="518032" cy="475745"/>
          </a:xfrm>
          <a:prstGeom prst="rect">
            <a:avLst/>
          </a:prstGeom>
        </p:spPr>
      </p:pic>
      <p:grpSp>
        <p:nvGrpSpPr>
          <p:cNvPr id="10" name="Grupo 9">
            <a:extLst>
              <a:ext uri="{FF2B5EF4-FFF2-40B4-BE49-F238E27FC236}">
                <a16:creationId xmlns:a16="http://schemas.microsoft.com/office/drawing/2014/main" id="{365220DE-A82F-D963-8293-B1FDD17B96F6}"/>
              </a:ext>
            </a:extLst>
          </p:cNvPr>
          <p:cNvGrpSpPr/>
          <p:nvPr userDrawn="1"/>
        </p:nvGrpSpPr>
        <p:grpSpPr>
          <a:xfrm>
            <a:off x="539752" y="1129843"/>
            <a:ext cx="5347833" cy="1580899"/>
            <a:chOff x="539750" y="668802"/>
            <a:chExt cx="5347833" cy="1580898"/>
          </a:xfrm>
        </p:grpSpPr>
        <p:sp>
          <p:nvSpPr>
            <p:cNvPr id="15" name="Rectángulo redondeado 14">
              <a:extLst>
                <a:ext uri="{FF2B5EF4-FFF2-40B4-BE49-F238E27FC236}">
                  <a16:creationId xmlns:a16="http://schemas.microsoft.com/office/drawing/2014/main" id="{8774B19B-1F93-39FC-F330-AB874A86CC18}"/>
                </a:ext>
              </a:extLst>
            </p:cNvPr>
            <p:cNvSpPr/>
            <p:nvPr userDrawn="1"/>
          </p:nvSpPr>
          <p:spPr>
            <a:xfrm>
              <a:off x="539750" y="1029760"/>
              <a:ext cx="5082117" cy="858982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1800"/>
            </a:p>
          </p:txBody>
        </p:sp>
        <p:pic>
          <p:nvPicPr>
            <p:cNvPr id="17" name="Gráfico 16">
              <a:extLst>
                <a:ext uri="{FF2B5EF4-FFF2-40B4-BE49-F238E27FC236}">
                  <a16:creationId xmlns:a16="http://schemas.microsoft.com/office/drawing/2014/main" id="{BB4CA7E9-6A5A-4CCB-5C62-B1F3C73E467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30574" t="10962" r="38408" b="49252"/>
            <a:stretch/>
          </p:blipFill>
          <p:spPr>
            <a:xfrm>
              <a:off x="4733341" y="1029761"/>
              <a:ext cx="1154242" cy="858982"/>
            </a:xfrm>
            <a:prstGeom prst="rect">
              <a:avLst/>
            </a:prstGeom>
          </p:spPr>
        </p:pic>
        <p:sp>
          <p:nvSpPr>
            <p:cNvPr id="18" name="Title 1">
              <a:extLst>
                <a:ext uri="{FF2B5EF4-FFF2-40B4-BE49-F238E27FC236}">
                  <a16:creationId xmlns:a16="http://schemas.microsoft.com/office/drawing/2014/main" id="{DAF94252-A328-384D-B59D-8EFF005616D0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550360" y="668802"/>
              <a:ext cx="4292573" cy="158089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64339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rgbClr val="0DB14B"/>
                  </a:solidFill>
                  <a:latin typeface="Titillium Web" pitchFamily="2" charset="77"/>
                  <a:ea typeface="Verdana" panose="020B0604030504040204" pitchFamily="34" charset="0"/>
                  <a:cs typeface="Verdana" panose="020B0604030504040204" pitchFamily="34" charset="0"/>
                </a:defRPr>
              </a:lvl1pPr>
            </a:lstStyle>
            <a:p>
              <a:pPr algn="ctr"/>
              <a:r>
                <a:rPr lang="es-MX" sz="5400" b="0" i="1" dirty="0">
                  <a:solidFill>
                    <a:schemeClr val="bg1"/>
                  </a:solidFill>
                  <a:latin typeface="Guardian Sans Light" panose="020B0403050503060803" pitchFamily="34" charset="77"/>
                </a:rPr>
                <a:t>Boletin </a:t>
              </a:r>
              <a:r>
                <a:rPr lang="es-MX" sz="5400" b="1" i="1" dirty="0">
                  <a:solidFill>
                    <a:schemeClr val="bg1"/>
                  </a:solidFill>
                  <a:latin typeface="Guardian Sans Semibold" panose="020B0503050503060803" pitchFamily="34" charset="77"/>
                </a:rPr>
                <a:t>social</a:t>
              </a:r>
              <a:endParaRPr lang="en-US" sz="5400" b="1" i="1" dirty="0">
                <a:solidFill>
                  <a:schemeClr val="bg1"/>
                </a:solidFill>
                <a:latin typeface="Guardian Sans Semibold" panose="020B0503050503060803" pitchFamily="34" charset="77"/>
              </a:endParaRPr>
            </a:p>
          </p:txBody>
        </p:sp>
      </p:grpSp>
      <p:pic>
        <p:nvPicPr>
          <p:cNvPr id="19" name="Imagen 18">
            <a:extLst>
              <a:ext uri="{FF2B5EF4-FFF2-40B4-BE49-F238E27FC236}">
                <a16:creationId xmlns:a16="http://schemas.microsoft.com/office/drawing/2014/main" id="{3ED37BB3-B5F9-BEA3-4286-89580249EC0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931850" y="539735"/>
            <a:ext cx="757229" cy="425294"/>
          </a:xfrm>
          <a:prstGeom prst="rect">
            <a:avLst/>
          </a:prstGeom>
        </p:spPr>
      </p:pic>
      <p:sp>
        <p:nvSpPr>
          <p:cNvPr id="24" name="Rectángulo redondeado 23">
            <a:extLst>
              <a:ext uri="{FF2B5EF4-FFF2-40B4-BE49-F238E27FC236}">
                <a16:creationId xmlns:a16="http://schemas.microsoft.com/office/drawing/2014/main" id="{8E3ADDC9-CD46-DD33-616E-1FA7A721463E}"/>
              </a:ext>
            </a:extLst>
          </p:cNvPr>
          <p:cNvSpPr/>
          <p:nvPr userDrawn="1"/>
        </p:nvSpPr>
        <p:spPr>
          <a:xfrm>
            <a:off x="539751" y="2298232"/>
            <a:ext cx="2688140" cy="360445"/>
          </a:xfrm>
          <a:prstGeom prst="roundRect">
            <a:avLst>
              <a:gd name="adj" fmla="val 50000"/>
            </a:avLst>
          </a:prstGeom>
          <a:solidFill>
            <a:srgbClr val="F99B1C"/>
          </a:solidFill>
          <a:ln>
            <a:noFill/>
          </a:ln>
          <a:effectLst>
            <a:outerShdw blurRad="50800" dist="38100" dir="16200000" rotWithShape="0">
              <a:prstClr val="black">
                <a:alpha val="20843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800"/>
          </a:p>
        </p:txBody>
      </p:sp>
      <p:sp>
        <p:nvSpPr>
          <p:cNvPr id="25" name="Marcador de texto 19">
            <a:extLst>
              <a:ext uri="{FF2B5EF4-FFF2-40B4-BE49-F238E27FC236}">
                <a16:creationId xmlns:a16="http://schemas.microsoft.com/office/drawing/2014/main" id="{FC557F45-E0A1-F191-E5AD-BBD2F354831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2153" y="2350168"/>
            <a:ext cx="2397125" cy="249237"/>
          </a:xfrm>
        </p:spPr>
        <p:txBody>
          <a:bodyPr anchor="ctr"/>
          <a:lstStyle>
            <a:lvl2pPr marL="321695" indent="0">
              <a:buNone/>
              <a:defRPr/>
            </a:lvl2pPr>
          </a:lstStyle>
          <a:p>
            <a:pPr lvl="0"/>
            <a:r>
              <a:rPr lang="es-MX" dirty="0"/>
              <a:t>Número/fecha</a:t>
            </a:r>
          </a:p>
        </p:txBody>
      </p:sp>
      <p:pic>
        <p:nvPicPr>
          <p:cNvPr id="28" name="Gráfico 27">
            <a:extLst>
              <a:ext uri="{FF2B5EF4-FFF2-40B4-BE49-F238E27FC236}">
                <a16:creationId xmlns:a16="http://schemas.microsoft.com/office/drawing/2014/main" id="{2937E5F1-B869-13AD-472B-FF3BC9C4899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726" y="267835"/>
            <a:ext cx="2808137" cy="1019849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2FD971E-EBE2-6D21-3620-F560B4F03FC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48453" y="1399478"/>
            <a:ext cx="9525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023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ortar rectángulo de esquina del mismo lado 25">
            <a:extLst>
              <a:ext uri="{FF2B5EF4-FFF2-40B4-BE49-F238E27FC236}">
                <a16:creationId xmlns:a16="http://schemas.microsoft.com/office/drawing/2014/main" id="{A432BC61-AC8B-6B14-7FBE-B6D301AEC001}"/>
              </a:ext>
            </a:extLst>
          </p:cNvPr>
          <p:cNvSpPr/>
          <p:nvPr userDrawn="1"/>
        </p:nvSpPr>
        <p:spPr>
          <a:xfrm flipV="1">
            <a:off x="1" y="2230180"/>
            <a:ext cx="6858000" cy="6350811"/>
          </a:xfrm>
          <a:prstGeom prst="snip2SameRect">
            <a:avLst>
              <a:gd name="adj1" fmla="val 22520"/>
              <a:gd name="adj2" fmla="val 0"/>
            </a:avLst>
          </a:prstGeom>
          <a:solidFill>
            <a:srgbClr val="F4822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800"/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C1936D1B-B5AC-9E3D-FA62-CAF1400C4D0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51284" y="3187700"/>
            <a:ext cx="5364481" cy="5300780"/>
          </a:xfrm>
          <a:prstGeom prst="rect">
            <a:avLst/>
          </a:prstGeom>
        </p:spPr>
      </p:pic>
      <p:pic>
        <p:nvPicPr>
          <p:cNvPr id="7" name="Gráfico 6">
            <a:extLst>
              <a:ext uri="{FF2B5EF4-FFF2-40B4-BE49-F238E27FC236}">
                <a16:creationId xmlns:a16="http://schemas.microsoft.com/office/drawing/2014/main" id="{E02DB7A8-B871-26AD-3674-1ED4F126FDD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" y="2230181"/>
            <a:ext cx="5562599" cy="7348140"/>
          </a:xfrm>
          <a:prstGeom prst="rect">
            <a:avLst/>
          </a:prstGeom>
        </p:spPr>
      </p:pic>
      <p:sp>
        <p:nvSpPr>
          <p:cNvPr id="15" name="Marcador de contenido 14">
            <a:extLst>
              <a:ext uri="{FF2B5EF4-FFF2-40B4-BE49-F238E27FC236}">
                <a16:creationId xmlns:a16="http://schemas.microsoft.com/office/drawing/2014/main" id="{9ED96A25-AB96-7F9B-CEEA-D11D1012306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-348411" y="2286151"/>
            <a:ext cx="6666659" cy="6350811"/>
          </a:xfrm>
          <a:custGeom>
            <a:avLst/>
            <a:gdLst>
              <a:gd name="connsiteX0" fmla="*/ 5668199 w 6927850"/>
              <a:gd name="connsiteY0" fmla="*/ 5061774 h 5715001"/>
              <a:gd name="connsiteX1" fmla="*/ 1974453 w 6927850"/>
              <a:gd name="connsiteY1" fmla="*/ 5437341 h 5715001"/>
              <a:gd name="connsiteX2" fmla="*/ 169434 w 6927850"/>
              <a:gd name="connsiteY2" fmla="*/ 1974744 h 5715001"/>
              <a:gd name="connsiteX3" fmla="*/ 3463925 w 6927850"/>
              <a:gd name="connsiteY3" fmla="*/ -1 h 5715001"/>
              <a:gd name="connsiteX4" fmla="*/ 5668199 w 6927850"/>
              <a:gd name="connsiteY4" fmla="*/ 5061774 h 5715001"/>
              <a:gd name="connsiteX0" fmla="*/ 5668759 w 7148887"/>
              <a:gd name="connsiteY0" fmla="*/ 5037712 h 5690971"/>
              <a:gd name="connsiteX1" fmla="*/ 1975013 w 7148887"/>
              <a:gd name="connsiteY1" fmla="*/ 5413279 h 5690971"/>
              <a:gd name="connsiteX2" fmla="*/ 169994 w 7148887"/>
              <a:gd name="connsiteY2" fmla="*/ 1950682 h 5690971"/>
              <a:gd name="connsiteX3" fmla="*/ 7025833 w 7148887"/>
              <a:gd name="connsiteY3" fmla="*/ 0 h 5690971"/>
              <a:gd name="connsiteX4" fmla="*/ 5668759 w 7148887"/>
              <a:gd name="connsiteY4" fmla="*/ 5037712 h 5690971"/>
              <a:gd name="connsiteX0" fmla="*/ 5355955 w 6836083"/>
              <a:gd name="connsiteY0" fmla="*/ 5533324 h 6342638"/>
              <a:gd name="connsiteX1" fmla="*/ 1662209 w 6836083"/>
              <a:gd name="connsiteY1" fmla="*/ 5908891 h 6342638"/>
              <a:gd name="connsiteX2" fmla="*/ 133917 w 6836083"/>
              <a:gd name="connsiteY2" fmla="*/ 533273 h 6342638"/>
              <a:gd name="connsiteX3" fmla="*/ 6713029 w 6836083"/>
              <a:gd name="connsiteY3" fmla="*/ 495612 h 6342638"/>
              <a:gd name="connsiteX4" fmla="*/ 5355955 w 6836083"/>
              <a:gd name="connsiteY4" fmla="*/ 5533324 h 6342638"/>
              <a:gd name="connsiteX0" fmla="*/ 6734316 w 6944214"/>
              <a:gd name="connsiteY0" fmla="*/ 5593482 h 6366280"/>
              <a:gd name="connsiteX1" fmla="*/ 1681001 w 6944214"/>
              <a:gd name="connsiteY1" fmla="*/ 5908891 h 6366280"/>
              <a:gd name="connsiteX2" fmla="*/ 152709 w 6944214"/>
              <a:gd name="connsiteY2" fmla="*/ 533273 h 6366280"/>
              <a:gd name="connsiteX3" fmla="*/ 6731821 w 6944214"/>
              <a:gd name="connsiteY3" fmla="*/ 495612 h 6366280"/>
              <a:gd name="connsiteX4" fmla="*/ 6734316 w 6944214"/>
              <a:gd name="connsiteY4" fmla="*/ 5593482 h 6366280"/>
              <a:gd name="connsiteX0" fmla="*/ 6734316 w 7064269"/>
              <a:gd name="connsiteY0" fmla="*/ 5593482 h 6366280"/>
              <a:gd name="connsiteX1" fmla="*/ 1681001 w 7064269"/>
              <a:gd name="connsiteY1" fmla="*/ 5908891 h 6366280"/>
              <a:gd name="connsiteX2" fmla="*/ 152709 w 7064269"/>
              <a:gd name="connsiteY2" fmla="*/ 533273 h 6366280"/>
              <a:gd name="connsiteX3" fmla="*/ 6731821 w 7064269"/>
              <a:gd name="connsiteY3" fmla="*/ 495612 h 6366280"/>
              <a:gd name="connsiteX4" fmla="*/ 6734316 w 7064269"/>
              <a:gd name="connsiteY4" fmla="*/ 5593482 h 6366280"/>
              <a:gd name="connsiteX0" fmla="*/ 6745335 w 7075288"/>
              <a:gd name="connsiteY0" fmla="*/ 5593482 h 6366280"/>
              <a:gd name="connsiteX1" fmla="*/ 1692020 w 7075288"/>
              <a:gd name="connsiteY1" fmla="*/ 5908891 h 6366280"/>
              <a:gd name="connsiteX2" fmla="*/ 151696 w 7075288"/>
              <a:gd name="connsiteY2" fmla="*/ 533273 h 6366280"/>
              <a:gd name="connsiteX3" fmla="*/ 6742840 w 7075288"/>
              <a:gd name="connsiteY3" fmla="*/ 495612 h 6366280"/>
              <a:gd name="connsiteX4" fmla="*/ 6745335 w 7075288"/>
              <a:gd name="connsiteY4" fmla="*/ 5593482 h 6366280"/>
              <a:gd name="connsiteX0" fmla="*/ 6745335 w 7075288"/>
              <a:gd name="connsiteY0" fmla="*/ 5097870 h 5870668"/>
              <a:gd name="connsiteX1" fmla="*/ 1692020 w 7075288"/>
              <a:gd name="connsiteY1" fmla="*/ 5413279 h 5870668"/>
              <a:gd name="connsiteX2" fmla="*/ 151696 w 7075288"/>
              <a:gd name="connsiteY2" fmla="*/ 37661 h 5870668"/>
              <a:gd name="connsiteX3" fmla="*/ 6742840 w 7075288"/>
              <a:gd name="connsiteY3" fmla="*/ 0 h 5870668"/>
              <a:gd name="connsiteX4" fmla="*/ 6745335 w 7075288"/>
              <a:gd name="connsiteY4" fmla="*/ 5097870 h 5870668"/>
              <a:gd name="connsiteX0" fmla="*/ 6637838 w 6967791"/>
              <a:gd name="connsiteY0" fmla="*/ 5097870 h 6032706"/>
              <a:gd name="connsiteX1" fmla="*/ 5121807 w 6967791"/>
              <a:gd name="connsiteY1" fmla="*/ 5641879 h 6032706"/>
              <a:gd name="connsiteX2" fmla="*/ 44199 w 6967791"/>
              <a:gd name="connsiteY2" fmla="*/ 37661 h 6032706"/>
              <a:gd name="connsiteX3" fmla="*/ 6635343 w 6967791"/>
              <a:gd name="connsiteY3" fmla="*/ 0 h 6032706"/>
              <a:gd name="connsiteX4" fmla="*/ 6637838 w 6967791"/>
              <a:gd name="connsiteY4" fmla="*/ 5097870 h 6032706"/>
              <a:gd name="connsiteX0" fmla="*/ 6637838 w 6967791"/>
              <a:gd name="connsiteY0" fmla="*/ 5097870 h 5641879"/>
              <a:gd name="connsiteX1" fmla="*/ 5121807 w 6967791"/>
              <a:gd name="connsiteY1" fmla="*/ 5641879 h 5641879"/>
              <a:gd name="connsiteX2" fmla="*/ 44199 w 6967791"/>
              <a:gd name="connsiteY2" fmla="*/ 37661 h 5641879"/>
              <a:gd name="connsiteX3" fmla="*/ 6635343 w 6967791"/>
              <a:gd name="connsiteY3" fmla="*/ 0 h 5641879"/>
              <a:gd name="connsiteX4" fmla="*/ 6637838 w 6967791"/>
              <a:gd name="connsiteY4" fmla="*/ 5097870 h 5641879"/>
              <a:gd name="connsiteX0" fmla="*/ 6637838 w 6967791"/>
              <a:gd name="connsiteY0" fmla="*/ 5097870 h 5641879"/>
              <a:gd name="connsiteX1" fmla="*/ 5121807 w 6967791"/>
              <a:gd name="connsiteY1" fmla="*/ 5641879 h 5641879"/>
              <a:gd name="connsiteX2" fmla="*/ 44199 w 6967791"/>
              <a:gd name="connsiteY2" fmla="*/ 37661 h 5641879"/>
              <a:gd name="connsiteX3" fmla="*/ 6635343 w 6967791"/>
              <a:gd name="connsiteY3" fmla="*/ 0 h 5641879"/>
              <a:gd name="connsiteX4" fmla="*/ 6637838 w 6967791"/>
              <a:gd name="connsiteY4" fmla="*/ 5097870 h 5641879"/>
              <a:gd name="connsiteX0" fmla="*/ 6623482 w 6953435"/>
              <a:gd name="connsiteY0" fmla="*/ 5097870 h 5641879"/>
              <a:gd name="connsiteX1" fmla="*/ 5107451 w 6953435"/>
              <a:gd name="connsiteY1" fmla="*/ 5641879 h 5641879"/>
              <a:gd name="connsiteX2" fmla="*/ 29843 w 6953435"/>
              <a:gd name="connsiteY2" fmla="*/ 37661 h 5641879"/>
              <a:gd name="connsiteX3" fmla="*/ 6620987 w 6953435"/>
              <a:gd name="connsiteY3" fmla="*/ 0 h 5641879"/>
              <a:gd name="connsiteX4" fmla="*/ 6623482 w 6953435"/>
              <a:gd name="connsiteY4" fmla="*/ 5097870 h 5641879"/>
              <a:gd name="connsiteX0" fmla="*/ 6593639 w 6923592"/>
              <a:gd name="connsiteY0" fmla="*/ 5097870 h 5641879"/>
              <a:gd name="connsiteX1" fmla="*/ 5077608 w 6923592"/>
              <a:gd name="connsiteY1" fmla="*/ 5641879 h 5641879"/>
              <a:gd name="connsiteX2" fmla="*/ 0 w 6923592"/>
              <a:gd name="connsiteY2" fmla="*/ 37661 h 5641879"/>
              <a:gd name="connsiteX3" fmla="*/ 6591144 w 6923592"/>
              <a:gd name="connsiteY3" fmla="*/ 0 h 5641879"/>
              <a:gd name="connsiteX4" fmla="*/ 6593639 w 6923592"/>
              <a:gd name="connsiteY4" fmla="*/ 5097870 h 5641879"/>
              <a:gd name="connsiteX0" fmla="*/ 6593639 w 6923592"/>
              <a:gd name="connsiteY0" fmla="*/ 5097870 h 5641879"/>
              <a:gd name="connsiteX1" fmla="*/ 5077608 w 6923592"/>
              <a:gd name="connsiteY1" fmla="*/ 5641879 h 5641879"/>
              <a:gd name="connsiteX2" fmla="*/ 0 w 6923592"/>
              <a:gd name="connsiteY2" fmla="*/ 37661 h 5641879"/>
              <a:gd name="connsiteX3" fmla="*/ 6591144 w 6923592"/>
              <a:gd name="connsiteY3" fmla="*/ 0 h 5641879"/>
              <a:gd name="connsiteX4" fmla="*/ 6593639 w 6923592"/>
              <a:gd name="connsiteY4" fmla="*/ 5097870 h 5641879"/>
              <a:gd name="connsiteX0" fmla="*/ 6593639 w 6606501"/>
              <a:gd name="connsiteY0" fmla="*/ 5097870 h 5641879"/>
              <a:gd name="connsiteX1" fmla="*/ 5077608 w 6606501"/>
              <a:gd name="connsiteY1" fmla="*/ 5641879 h 5641879"/>
              <a:gd name="connsiteX2" fmla="*/ 0 w 6606501"/>
              <a:gd name="connsiteY2" fmla="*/ 37661 h 5641879"/>
              <a:gd name="connsiteX3" fmla="*/ 6591144 w 6606501"/>
              <a:gd name="connsiteY3" fmla="*/ 0 h 5641879"/>
              <a:gd name="connsiteX4" fmla="*/ 6593639 w 6606501"/>
              <a:gd name="connsiteY4" fmla="*/ 5097870 h 5641879"/>
              <a:gd name="connsiteX0" fmla="*/ 6653797 w 6666659"/>
              <a:gd name="connsiteY0" fmla="*/ 5097870 h 5641879"/>
              <a:gd name="connsiteX1" fmla="*/ 5137766 w 6666659"/>
              <a:gd name="connsiteY1" fmla="*/ 5641879 h 5641879"/>
              <a:gd name="connsiteX2" fmla="*/ 0 w 6666659"/>
              <a:gd name="connsiteY2" fmla="*/ 1567 h 5641879"/>
              <a:gd name="connsiteX3" fmla="*/ 6651302 w 6666659"/>
              <a:gd name="connsiteY3" fmla="*/ 0 h 5641879"/>
              <a:gd name="connsiteX4" fmla="*/ 6653797 w 6666659"/>
              <a:gd name="connsiteY4" fmla="*/ 5097870 h 564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66659" h="5641879">
                <a:moveTo>
                  <a:pt x="6653797" y="5097870"/>
                </a:moveTo>
                <a:cubicBezTo>
                  <a:pt x="5820093" y="5515647"/>
                  <a:pt x="5587000" y="5582878"/>
                  <a:pt x="5137766" y="5641879"/>
                </a:cubicBezTo>
                <a:cubicBezTo>
                  <a:pt x="5891690" y="2656889"/>
                  <a:pt x="1075031" y="4530206"/>
                  <a:pt x="0" y="1567"/>
                </a:cubicBezTo>
                <a:cubicBezTo>
                  <a:pt x="1317874" y="27236"/>
                  <a:pt x="5150516" y="0"/>
                  <a:pt x="6651302" y="0"/>
                </a:cubicBezTo>
                <a:cubicBezTo>
                  <a:pt x="6664165" y="2264774"/>
                  <a:pt x="6677028" y="3326391"/>
                  <a:pt x="6653797" y="5097870"/>
                </a:cubicBezTo>
                <a:close/>
              </a:path>
            </a:pathLst>
          </a:custGeom>
        </p:spPr>
        <p:txBody>
          <a:bodyPr anchor="ctr"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</a:p>
        </p:txBody>
      </p:sp>
      <p:sp>
        <p:nvSpPr>
          <p:cNvPr id="17" name="Marcador de contenido 16">
            <a:extLst>
              <a:ext uri="{FF2B5EF4-FFF2-40B4-BE49-F238E27FC236}">
                <a16:creationId xmlns:a16="http://schemas.microsoft.com/office/drawing/2014/main" id="{073F20F6-C727-0E9E-C8B0-BE9FAC0F722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39751" y="8785445"/>
            <a:ext cx="5931694" cy="85974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MX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2" y="7177742"/>
            <a:ext cx="4545989" cy="1407081"/>
          </a:xfrm>
          <a:prstGeom prst="rect">
            <a:avLst/>
          </a:prstGeom>
        </p:spPr>
        <p:txBody>
          <a:bodyPr anchor="ctr"/>
          <a:lstStyle>
            <a:lvl1pPr>
              <a:defRPr b="0" i="0">
                <a:solidFill>
                  <a:schemeClr val="bg1"/>
                </a:solidFill>
                <a:latin typeface="TITILLIUM WEBLIGHT" pitchFamily="2" charset="77"/>
              </a:defRPr>
            </a:lvl1pPr>
          </a:lstStyle>
          <a:p>
            <a:r>
              <a:rPr lang="es-MX" dirty="0"/>
              <a:t>Haz clic para modificar el estilo de título del patrón</a:t>
            </a:r>
            <a:endParaRPr lang="en-US" dirty="0"/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E6FF27E9-1EEA-B176-1A7D-063D6CA9A05C}"/>
              </a:ext>
            </a:extLst>
          </p:cNvPr>
          <p:cNvGrpSpPr/>
          <p:nvPr userDrawn="1"/>
        </p:nvGrpSpPr>
        <p:grpSpPr>
          <a:xfrm>
            <a:off x="539751" y="900955"/>
            <a:ext cx="5347833" cy="858984"/>
            <a:chOff x="539750" y="1029760"/>
            <a:chExt cx="5347833" cy="858983"/>
          </a:xfrm>
        </p:grpSpPr>
        <p:sp>
          <p:nvSpPr>
            <p:cNvPr id="14" name="Rectángulo redondeado 13">
              <a:extLst>
                <a:ext uri="{FF2B5EF4-FFF2-40B4-BE49-F238E27FC236}">
                  <a16:creationId xmlns:a16="http://schemas.microsoft.com/office/drawing/2014/main" id="{CD7C71BB-2F56-F919-81E7-72A1B897C0E4}"/>
                </a:ext>
              </a:extLst>
            </p:cNvPr>
            <p:cNvSpPr/>
            <p:nvPr userDrawn="1"/>
          </p:nvSpPr>
          <p:spPr>
            <a:xfrm>
              <a:off x="539750" y="1029760"/>
              <a:ext cx="5082117" cy="858982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1800"/>
            </a:p>
          </p:txBody>
        </p:sp>
        <p:pic>
          <p:nvPicPr>
            <p:cNvPr id="16" name="Gráfico 15">
              <a:extLst>
                <a:ext uri="{FF2B5EF4-FFF2-40B4-BE49-F238E27FC236}">
                  <a16:creationId xmlns:a16="http://schemas.microsoft.com/office/drawing/2014/main" id="{56A3173A-2BA1-DE54-D1A8-90E8DE21B98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30574" t="10962" r="38408" b="49252"/>
            <a:stretch/>
          </p:blipFill>
          <p:spPr>
            <a:xfrm>
              <a:off x="4733341" y="1029761"/>
              <a:ext cx="1154242" cy="858982"/>
            </a:xfrm>
            <a:prstGeom prst="rect">
              <a:avLst/>
            </a:prstGeom>
          </p:spPr>
        </p:pic>
      </p:grpSp>
      <p:sp>
        <p:nvSpPr>
          <p:cNvPr id="22" name="Rectángulo redondeado 21">
            <a:extLst>
              <a:ext uri="{FF2B5EF4-FFF2-40B4-BE49-F238E27FC236}">
                <a16:creationId xmlns:a16="http://schemas.microsoft.com/office/drawing/2014/main" id="{BF6852D7-687F-C333-D869-E725FD61DB7B}"/>
              </a:ext>
            </a:extLst>
          </p:cNvPr>
          <p:cNvSpPr/>
          <p:nvPr userDrawn="1"/>
        </p:nvSpPr>
        <p:spPr>
          <a:xfrm>
            <a:off x="539751" y="1806696"/>
            <a:ext cx="2688140" cy="360445"/>
          </a:xfrm>
          <a:prstGeom prst="roundRect">
            <a:avLst>
              <a:gd name="adj" fmla="val 50000"/>
            </a:avLst>
          </a:prstGeom>
          <a:solidFill>
            <a:srgbClr val="F99B1C"/>
          </a:solidFill>
          <a:ln>
            <a:noFill/>
          </a:ln>
          <a:effectLst>
            <a:outerShdw blurRad="50800" dist="38100" dir="16200000" rotWithShape="0">
              <a:prstClr val="black">
                <a:alpha val="20843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800"/>
          </a:p>
        </p:txBody>
      </p:sp>
      <p:sp>
        <p:nvSpPr>
          <p:cNvPr id="23" name="Marcador de texto 19">
            <a:extLst>
              <a:ext uri="{FF2B5EF4-FFF2-40B4-BE49-F238E27FC236}">
                <a16:creationId xmlns:a16="http://schemas.microsoft.com/office/drawing/2014/main" id="{2B62C51A-6F54-3AEC-A105-939AE78B66B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2153" y="1858632"/>
            <a:ext cx="2397125" cy="249237"/>
          </a:xfrm>
        </p:spPr>
        <p:txBody>
          <a:bodyPr anchor="ctr"/>
          <a:lstStyle>
            <a:lvl2pPr marL="321695" indent="0">
              <a:buNone/>
              <a:defRPr/>
            </a:lvl2pPr>
          </a:lstStyle>
          <a:p>
            <a:pPr lvl="0"/>
            <a:r>
              <a:rPr lang="es-MX" dirty="0"/>
              <a:t>Número/fecha</a:t>
            </a:r>
          </a:p>
        </p:txBody>
      </p:sp>
      <p:pic>
        <p:nvPicPr>
          <p:cNvPr id="28" name="Gráfico 27">
            <a:extLst>
              <a:ext uri="{FF2B5EF4-FFF2-40B4-BE49-F238E27FC236}">
                <a16:creationId xmlns:a16="http://schemas.microsoft.com/office/drawing/2014/main" id="{A638B704-8BF6-6F32-F9ED-07BBFB2EB32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2453" y="106512"/>
            <a:ext cx="1800000" cy="653717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B6F961DF-08F6-9D8D-52DC-F858D6EFFF4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15765" y="854196"/>
            <a:ext cx="9525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544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RIADOS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áfico 8">
            <a:extLst>
              <a:ext uri="{FF2B5EF4-FFF2-40B4-BE49-F238E27FC236}">
                <a16:creationId xmlns:a16="http://schemas.microsoft.com/office/drawing/2014/main" id="{15E1369E-AD76-9EE9-6901-53B018D92878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56390" r="71812"/>
          <a:stretch/>
        </p:blipFill>
        <p:spPr>
          <a:xfrm>
            <a:off x="5995372" y="4"/>
            <a:ext cx="862630" cy="1421919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3F37486E-161F-295E-2791-399F0D33D573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56390" r="24649"/>
          <a:stretch/>
        </p:blipFill>
        <p:spPr>
          <a:xfrm>
            <a:off x="4033756" y="-11858"/>
            <a:ext cx="2852820" cy="1421922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E8273995-86F4-E654-AD1C-1DA19C9A4116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21173" r="43000"/>
          <a:stretch/>
        </p:blipFill>
        <p:spPr>
          <a:xfrm>
            <a:off x="3759794" y="1229"/>
            <a:ext cx="3141071" cy="29058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2" y="585688"/>
            <a:ext cx="3245441" cy="1519754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46186" y="3116699"/>
            <a:ext cx="2482479" cy="1132579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grpSp>
        <p:nvGrpSpPr>
          <p:cNvPr id="28" name="Grupo 27">
            <a:extLst>
              <a:ext uri="{FF2B5EF4-FFF2-40B4-BE49-F238E27FC236}">
                <a16:creationId xmlns:a16="http://schemas.microsoft.com/office/drawing/2014/main" id="{4376E3F7-17FE-3D68-F77D-709C41EAE330}"/>
              </a:ext>
            </a:extLst>
          </p:cNvPr>
          <p:cNvGrpSpPr/>
          <p:nvPr userDrawn="1"/>
        </p:nvGrpSpPr>
        <p:grpSpPr>
          <a:xfrm>
            <a:off x="0" y="9121439"/>
            <a:ext cx="6508156" cy="54297"/>
            <a:chOff x="0" y="9052159"/>
            <a:chExt cx="6508156" cy="54298"/>
          </a:xfrm>
        </p:grpSpPr>
        <p:sp>
          <p:nvSpPr>
            <p:cNvPr id="24" name="Rectángulo 23">
              <a:extLst>
                <a:ext uri="{FF2B5EF4-FFF2-40B4-BE49-F238E27FC236}">
                  <a16:creationId xmlns:a16="http://schemas.microsoft.com/office/drawing/2014/main" id="{877D0E0E-CDEF-9C40-991C-7791847D7734}"/>
                </a:ext>
              </a:extLst>
            </p:cNvPr>
            <p:cNvSpPr/>
            <p:nvPr/>
          </p:nvSpPr>
          <p:spPr>
            <a:xfrm>
              <a:off x="0" y="9052159"/>
              <a:ext cx="6508156" cy="54298"/>
            </a:xfrm>
            <a:prstGeom prst="rect">
              <a:avLst/>
            </a:prstGeom>
            <a:solidFill>
              <a:srgbClr val="0DB1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1800" dirty="0"/>
            </a:p>
          </p:txBody>
        </p:sp>
        <p:pic>
          <p:nvPicPr>
            <p:cNvPr id="25" name="Gráfico 24">
              <a:extLst>
                <a:ext uri="{FF2B5EF4-FFF2-40B4-BE49-F238E27FC236}">
                  <a16:creationId xmlns:a16="http://schemas.microsoft.com/office/drawing/2014/main" id="{386FEC1C-C254-3FCF-9504-C4A021FAF7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60193" t="939" r="38904"/>
            <a:stretch/>
          </p:blipFill>
          <p:spPr>
            <a:xfrm rot="5400000">
              <a:off x="2885204" y="7087524"/>
              <a:ext cx="54296" cy="3983569"/>
            </a:xfrm>
            <a:prstGeom prst="rect">
              <a:avLst/>
            </a:prstGeom>
          </p:spPr>
        </p:pic>
        <p:pic>
          <p:nvPicPr>
            <p:cNvPr id="26" name="Gráfico 25">
              <a:extLst>
                <a:ext uri="{FF2B5EF4-FFF2-40B4-BE49-F238E27FC236}">
                  <a16:creationId xmlns:a16="http://schemas.microsoft.com/office/drawing/2014/main" id="{F2632100-BC7E-8357-31A7-49BE2978A6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34031" t="-397" r="64343" b="-1"/>
            <a:stretch/>
          </p:blipFill>
          <p:spPr>
            <a:xfrm rot="5400000">
              <a:off x="4279559" y="7293832"/>
              <a:ext cx="54294" cy="3570956"/>
            </a:xfrm>
            <a:prstGeom prst="rect">
              <a:avLst/>
            </a:prstGeom>
          </p:spPr>
        </p:pic>
        <p:pic>
          <p:nvPicPr>
            <p:cNvPr id="27" name="Gráfico 26">
              <a:extLst>
                <a:ext uri="{FF2B5EF4-FFF2-40B4-BE49-F238E27FC236}">
                  <a16:creationId xmlns:a16="http://schemas.microsoft.com/office/drawing/2014/main" id="{FC53D457-E6F6-3102-DC9C-A523CEE037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78930" r="19755" b="-398"/>
            <a:stretch/>
          </p:blipFill>
          <p:spPr>
            <a:xfrm rot="5400000">
              <a:off x="4124806" y="7293831"/>
              <a:ext cx="54296" cy="3570956"/>
            </a:xfrm>
            <a:prstGeom prst="rect">
              <a:avLst/>
            </a:prstGeom>
          </p:spPr>
        </p:pic>
      </p:grpSp>
      <p:sp>
        <p:nvSpPr>
          <p:cNvPr id="6" name="Rectángulo redondeado 5">
            <a:extLst>
              <a:ext uri="{FF2B5EF4-FFF2-40B4-BE49-F238E27FC236}">
                <a16:creationId xmlns:a16="http://schemas.microsoft.com/office/drawing/2014/main" id="{41573BE6-2765-0FBD-484A-B64F27955D9B}"/>
              </a:ext>
            </a:extLst>
          </p:cNvPr>
          <p:cNvSpPr/>
          <p:nvPr/>
        </p:nvSpPr>
        <p:spPr>
          <a:xfrm>
            <a:off x="3466689" y="5929686"/>
            <a:ext cx="3041468" cy="1197051"/>
          </a:xfrm>
          <a:prstGeom prst="roundRect">
            <a:avLst/>
          </a:prstGeom>
          <a:solidFill>
            <a:srgbClr val="72BF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800"/>
          </a:p>
        </p:txBody>
      </p:sp>
      <p:sp>
        <p:nvSpPr>
          <p:cNvPr id="5" name="Rectángulo redondeado 4">
            <a:extLst>
              <a:ext uri="{FF2B5EF4-FFF2-40B4-BE49-F238E27FC236}">
                <a16:creationId xmlns:a16="http://schemas.microsoft.com/office/drawing/2014/main" id="{FD6CD340-78D4-159E-5E7F-66DC5E3329CC}"/>
              </a:ext>
            </a:extLst>
          </p:cNvPr>
          <p:cNvSpPr/>
          <p:nvPr/>
        </p:nvSpPr>
        <p:spPr>
          <a:xfrm>
            <a:off x="387533" y="3107657"/>
            <a:ext cx="3041468" cy="1197051"/>
          </a:xfrm>
          <a:prstGeom prst="roundRect">
            <a:avLst/>
          </a:prstGeom>
          <a:solidFill>
            <a:srgbClr val="72BF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80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9129" y="3116699"/>
            <a:ext cx="2482479" cy="1132579"/>
          </a:xfrm>
        </p:spPr>
        <p:txBody>
          <a:bodyPr>
            <a:normAutofit/>
          </a:bodyPr>
          <a:lstStyle>
            <a:lvl1pPr>
              <a:defRPr sz="1100">
                <a:solidFill>
                  <a:schemeClr val="bg1"/>
                </a:solidFill>
              </a:defRPr>
            </a:lvl1pPr>
            <a:lvl2pPr>
              <a:defRPr sz="11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3BFAA17-B698-B706-AF35-F6507DAA18E0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39129" y="4539312"/>
            <a:ext cx="2482479" cy="1132579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73E71665-7C6B-C2C6-121D-ADAA17AEBFE1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3746186" y="4539312"/>
            <a:ext cx="2482479" cy="1132579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A9020A57-E35F-09EE-D369-5DDC3B398ABE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39129" y="5961922"/>
            <a:ext cx="2482479" cy="1132579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E3F28DB2-5FF3-9B41-32F8-CBF40F9B9CA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3746186" y="5961922"/>
            <a:ext cx="2482479" cy="1132579"/>
          </a:xfrm>
        </p:spPr>
        <p:txBody>
          <a:bodyPr>
            <a:normAutofit/>
          </a:bodyPr>
          <a:lstStyle>
            <a:lvl1pPr>
              <a:defRPr sz="1100">
                <a:solidFill>
                  <a:schemeClr val="bg1"/>
                </a:solidFill>
              </a:defRPr>
            </a:lvl1pPr>
            <a:lvl2pPr>
              <a:defRPr sz="11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BFC0DF5-757E-0B87-0E73-8FC04348810B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39129" y="7384535"/>
            <a:ext cx="2482479" cy="1132579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7EE9525D-385B-2840-D2D0-240779EF60AA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3746186" y="7384535"/>
            <a:ext cx="2482479" cy="1132579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14" name="Rectángulo redondeado 13">
            <a:extLst>
              <a:ext uri="{FF2B5EF4-FFF2-40B4-BE49-F238E27FC236}">
                <a16:creationId xmlns:a16="http://schemas.microsoft.com/office/drawing/2014/main" id="{D79D046E-C1BB-57E7-B6C3-AE20C2017146}"/>
              </a:ext>
            </a:extLst>
          </p:cNvPr>
          <p:cNvSpPr/>
          <p:nvPr userDrawn="1"/>
        </p:nvSpPr>
        <p:spPr>
          <a:xfrm>
            <a:off x="539752" y="2266574"/>
            <a:ext cx="3882347" cy="5429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80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03B702E-77EB-04F4-CBA4-D22850D3940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5687972" y="9269781"/>
            <a:ext cx="757229" cy="42529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D9F7685-627D-5CF1-2F1B-7B2C76B722DE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4880165" y="9283621"/>
            <a:ext cx="518032" cy="475745"/>
          </a:xfrm>
          <a:prstGeom prst="rect">
            <a:avLst/>
          </a:prstGeom>
        </p:spPr>
      </p:pic>
      <p:pic>
        <p:nvPicPr>
          <p:cNvPr id="21" name="Gráfico 20">
            <a:extLst>
              <a:ext uri="{FF2B5EF4-FFF2-40B4-BE49-F238E27FC236}">
                <a16:creationId xmlns:a16="http://schemas.microsoft.com/office/drawing/2014/main" id="{F1DEC431-F76D-E598-EF5B-FDDB7D95DFB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108865" y="285140"/>
            <a:ext cx="1874855" cy="68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444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fond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áfico 25">
            <a:extLst>
              <a:ext uri="{FF2B5EF4-FFF2-40B4-BE49-F238E27FC236}">
                <a16:creationId xmlns:a16="http://schemas.microsoft.com/office/drawing/2014/main" id="{66FFB42F-8AEE-6E2D-BC0B-46866C8C4CED}"/>
              </a:ext>
            </a:extLst>
          </p:cNvPr>
          <p:cNvPicPr>
            <a:picLocks noChangeAspect="1"/>
          </p:cNvPicPr>
          <p:nvPr/>
        </p:nvPicPr>
        <p:blipFill rotWithShape="1">
          <a:blip>
            <a:alphaModFix amt="19000"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9797" r="9662"/>
          <a:stretch/>
        </p:blipFill>
        <p:spPr>
          <a:xfrm>
            <a:off x="1" y="1104865"/>
            <a:ext cx="6869549" cy="8178753"/>
          </a:xfrm>
          <a:prstGeom prst="rect">
            <a:avLst/>
          </a:prstGeom>
        </p:spPr>
      </p:pic>
      <p:pic>
        <p:nvPicPr>
          <p:cNvPr id="24" name="Gráfico 23">
            <a:extLst>
              <a:ext uri="{FF2B5EF4-FFF2-40B4-BE49-F238E27FC236}">
                <a16:creationId xmlns:a16="http://schemas.microsoft.com/office/drawing/2014/main" id="{3C0ED4B2-555D-525C-C110-B848BEA68418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6037"/>
          <a:stretch/>
        </p:blipFill>
        <p:spPr>
          <a:xfrm rot="16200000">
            <a:off x="-246723" y="8687526"/>
            <a:ext cx="1497724" cy="100427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3" y="552452"/>
            <a:ext cx="4569117" cy="11239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1" i="0">
                <a:latin typeface="Guardian Sans Semibold" panose="020B0503050503060803" pitchFamily="34" charset="77"/>
              </a:defRPr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751" y="1943713"/>
            <a:ext cx="3102084" cy="7434883"/>
          </a:xfrm>
          <a:prstGeom prst="rect">
            <a:avLst/>
          </a:prstGeom>
        </p:spPr>
        <p:txBody>
          <a:bodyPr numCol="1">
            <a:normAutofit/>
          </a:bodyPr>
          <a:lstStyle>
            <a:lvl1pPr>
              <a:defRPr sz="1000">
                <a:latin typeface="Guardian Sans Regular" panose="020B0503050503060803" pitchFamily="34" charset="77"/>
              </a:defRPr>
            </a:lvl1pPr>
            <a:lvl2pPr>
              <a:defRPr sz="1000">
                <a:latin typeface="Guardian Sans Regular" panose="020B0503050503060803" pitchFamily="34" charset="77"/>
              </a:defRPr>
            </a:lvl2pPr>
            <a:lvl3pPr>
              <a:defRPr sz="1000">
                <a:latin typeface="Guardian Sans Regular" panose="020B0503050503060803" pitchFamily="34" charset="77"/>
              </a:defRPr>
            </a:lvl3pPr>
            <a:lvl4pPr>
              <a:defRPr sz="1000">
                <a:latin typeface="Guardian Sans Regular" panose="020B0503050503060803" pitchFamily="34" charset="77"/>
              </a:defRPr>
            </a:lvl4pPr>
            <a:lvl5pPr>
              <a:defRPr sz="1000">
                <a:latin typeface="Guardian Sans Regular" panose="020B0503050503060803" pitchFamily="34" charset="77"/>
              </a:defRPr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11" name="Marcador de contenido 10">
            <a:extLst>
              <a:ext uri="{FF2B5EF4-FFF2-40B4-BE49-F238E27FC236}">
                <a16:creationId xmlns:a16="http://schemas.microsoft.com/office/drawing/2014/main" id="{C895178C-8BD2-C990-8816-BD4594D5CF3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25094" y="1943715"/>
            <a:ext cx="2540000" cy="204812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000">
                <a:latin typeface="Guardian Sans Regular" panose="020B0503050503060803" pitchFamily="34" charset="77"/>
              </a:defRPr>
            </a:lvl1pPr>
            <a:lvl2pPr>
              <a:defRPr sz="1000">
                <a:latin typeface="Guardian Sans Regular" panose="020B0503050503060803" pitchFamily="34" charset="77"/>
              </a:defRPr>
            </a:lvl2pPr>
            <a:lvl3pPr>
              <a:defRPr sz="1000">
                <a:latin typeface="Guardian Sans Regular" panose="020B0503050503060803" pitchFamily="34" charset="77"/>
              </a:defRPr>
            </a:lvl3pPr>
            <a:lvl4pPr>
              <a:defRPr sz="1000">
                <a:latin typeface="Guardian Sans Regular" panose="020B0503050503060803" pitchFamily="34" charset="77"/>
              </a:defRPr>
            </a:lvl4pPr>
            <a:lvl5pPr>
              <a:defRPr sz="1000">
                <a:latin typeface="Guardian Sans Regular" panose="020B0503050503060803" pitchFamily="34" charset="77"/>
              </a:defRPr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MX" dirty="0"/>
          </a:p>
        </p:txBody>
      </p:sp>
      <p:sp>
        <p:nvSpPr>
          <p:cNvPr id="15" name="Marcador de contenido 14">
            <a:extLst>
              <a:ext uri="{FF2B5EF4-FFF2-40B4-BE49-F238E27FC236}">
                <a16:creationId xmlns:a16="http://schemas.microsoft.com/office/drawing/2014/main" id="{F9D77DFE-36E6-B5DB-0295-2708F078F942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933033" y="6916903"/>
            <a:ext cx="2524125" cy="218351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000">
                <a:latin typeface="Guardian Sans Regular" panose="020B0503050503060803" pitchFamily="34" charset="77"/>
              </a:defRPr>
            </a:lvl1pPr>
            <a:lvl2pPr>
              <a:defRPr sz="1000">
                <a:latin typeface="Guardian Sans Regular" panose="020B0503050503060803" pitchFamily="34" charset="77"/>
              </a:defRPr>
            </a:lvl2pPr>
            <a:lvl3pPr>
              <a:defRPr sz="1000">
                <a:latin typeface="Guardian Sans Regular" panose="020B0503050503060803" pitchFamily="34" charset="77"/>
              </a:defRPr>
            </a:lvl3pPr>
            <a:lvl4pPr>
              <a:defRPr sz="1000">
                <a:latin typeface="Guardian Sans Regular" panose="020B0503050503060803" pitchFamily="34" charset="77"/>
              </a:defRPr>
            </a:lvl4pPr>
            <a:lvl5pPr>
              <a:defRPr sz="1000">
                <a:latin typeface="Guardian Sans Regular" panose="020B0503050503060803" pitchFamily="34" charset="77"/>
              </a:defRPr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BA8AE318-E146-0901-CE9B-22C79AAF0FC4}"/>
              </a:ext>
            </a:extLst>
          </p:cNvPr>
          <p:cNvGrpSpPr/>
          <p:nvPr userDrawn="1"/>
        </p:nvGrpSpPr>
        <p:grpSpPr>
          <a:xfrm>
            <a:off x="0" y="9035491"/>
            <a:ext cx="6092184" cy="54297"/>
            <a:chOff x="0" y="9052159"/>
            <a:chExt cx="6092184" cy="54298"/>
          </a:xfrm>
        </p:grpSpPr>
        <p:sp>
          <p:nvSpPr>
            <p:cNvPr id="7" name="Rectángulo 6">
              <a:extLst>
                <a:ext uri="{FF2B5EF4-FFF2-40B4-BE49-F238E27FC236}">
                  <a16:creationId xmlns:a16="http://schemas.microsoft.com/office/drawing/2014/main" id="{5E3DC512-EAED-3FC7-9D49-5320173EC4CB}"/>
                </a:ext>
              </a:extLst>
            </p:cNvPr>
            <p:cNvSpPr/>
            <p:nvPr/>
          </p:nvSpPr>
          <p:spPr>
            <a:xfrm>
              <a:off x="0" y="9052159"/>
              <a:ext cx="5471886" cy="54298"/>
            </a:xfrm>
            <a:prstGeom prst="rect">
              <a:avLst/>
            </a:prstGeom>
            <a:solidFill>
              <a:srgbClr val="0DB1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1800" dirty="0"/>
            </a:p>
          </p:txBody>
        </p:sp>
        <p:pic>
          <p:nvPicPr>
            <p:cNvPr id="10" name="Gráfico 9">
              <a:extLst>
                <a:ext uri="{FF2B5EF4-FFF2-40B4-BE49-F238E27FC236}">
                  <a16:creationId xmlns:a16="http://schemas.microsoft.com/office/drawing/2014/main" id="{B23015C9-8AB5-F5B4-E5DC-544E6418B2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60193" t="939" r="38904"/>
            <a:stretch/>
          </p:blipFill>
          <p:spPr>
            <a:xfrm rot="5400000">
              <a:off x="2885204" y="7087524"/>
              <a:ext cx="54296" cy="3983569"/>
            </a:xfrm>
            <a:prstGeom prst="rect">
              <a:avLst/>
            </a:prstGeom>
          </p:spPr>
        </p:pic>
        <p:pic>
          <p:nvPicPr>
            <p:cNvPr id="12" name="Gráfico 11">
              <a:extLst>
                <a:ext uri="{FF2B5EF4-FFF2-40B4-BE49-F238E27FC236}">
                  <a16:creationId xmlns:a16="http://schemas.microsoft.com/office/drawing/2014/main" id="{31EB6AF5-D421-7AF4-ADE1-350ED4A3E5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34031" t="-397" r="64343" b="-1"/>
            <a:stretch/>
          </p:blipFill>
          <p:spPr>
            <a:xfrm rot="5400000">
              <a:off x="4279559" y="7293832"/>
              <a:ext cx="54294" cy="3570956"/>
            </a:xfrm>
            <a:prstGeom prst="rect">
              <a:avLst/>
            </a:prstGeom>
          </p:spPr>
        </p:pic>
        <p:pic>
          <p:nvPicPr>
            <p:cNvPr id="14" name="Gráfico 13">
              <a:extLst>
                <a:ext uri="{FF2B5EF4-FFF2-40B4-BE49-F238E27FC236}">
                  <a16:creationId xmlns:a16="http://schemas.microsoft.com/office/drawing/2014/main" id="{96A5B40C-7E4B-DB27-86D4-87DAD41EB5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78930" r="19755" b="-398"/>
            <a:stretch/>
          </p:blipFill>
          <p:spPr>
            <a:xfrm rot="5400000">
              <a:off x="4124806" y="7293831"/>
              <a:ext cx="54296" cy="3570956"/>
            </a:xfrm>
            <a:prstGeom prst="rect">
              <a:avLst/>
            </a:prstGeom>
          </p:spPr>
        </p:pic>
      </p:grpSp>
      <p:pic>
        <p:nvPicPr>
          <p:cNvPr id="5" name="Gráfico 4">
            <a:extLst>
              <a:ext uri="{FF2B5EF4-FFF2-40B4-BE49-F238E27FC236}">
                <a16:creationId xmlns:a16="http://schemas.microsoft.com/office/drawing/2014/main" id="{5D1B1135-312D-3048-3C78-5756A7CEFFB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08867" y="285138"/>
            <a:ext cx="1874850" cy="68090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3DA64403-DD21-2DA7-3754-9EFB425A870D}"/>
              </a:ext>
            </a:extLst>
          </p:cNvPr>
          <p:cNvSpPr/>
          <p:nvPr userDrawn="1"/>
        </p:nvSpPr>
        <p:spPr>
          <a:xfrm>
            <a:off x="6172200" y="9620862"/>
            <a:ext cx="685800" cy="2851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E7507F3A-D971-F46B-88FF-5D4290F105EF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5937433" y="9011426"/>
            <a:ext cx="810924" cy="744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671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rculo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059587C8-D9C1-86CB-5470-781F5E31C8DA}"/>
              </a:ext>
            </a:extLst>
          </p:cNvPr>
          <p:cNvSpPr/>
          <p:nvPr/>
        </p:nvSpPr>
        <p:spPr>
          <a:xfrm>
            <a:off x="1" y="0"/>
            <a:ext cx="6858000" cy="9906000"/>
          </a:xfrm>
          <a:prstGeom prst="rect">
            <a:avLst/>
          </a:prstGeom>
          <a:solidFill>
            <a:srgbClr val="F1F1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800"/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B692EEF7-241B-070D-A2F9-1642F1D1FCF0}"/>
              </a:ext>
            </a:extLst>
          </p:cNvPr>
          <p:cNvGrpSpPr/>
          <p:nvPr userDrawn="1"/>
        </p:nvGrpSpPr>
        <p:grpSpPr>
          <a:xfrm>
            <a:off x="-828564" y="9550934"/>
            <a:ext cx="6092184" cy="54297"/>
            <a:chOff x="0" y="9052159"/>
            <a:chExt cx="6092184" cy="54298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B9CD8C5F-870F-E9FB-F5DF-CF4558C760F5}"/>
                </a:ext>
              </a:extLst>
            </p:cNvPr>
            <p:cNvSpPr/>
            <p:nvPr/>
          </p:nvSpPr>
          <p:spPr>
            <a:xfrm>
              <a:off x="0" y="9052159"/>
              <a:ext cx="5471886" cy="54298"/>
            </a:xfrm>
            <a:prstGeom prst="rect">
              <a:avLst/>
            </a:prstGeom>
            <a:solidFill>
              <a:srgbClr val="0DB1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1800" dirty="0"/>
            </a:p>
          </p:txBody>
        </p:sp>
        <p:pic>
          <p:nvPicPr>
            <p:cNvPr id="11" name="Gráfico 10">
              <a:extLst>
                <a:ext uri="{FF2B5EF4-FFF2-40B4-BE49-F238E27FC236}">
                  <a16:creationId xmlns:a16="http://schemas.microsoft.com/office/drawing/2014/main" id="{F0255E1E-A1DE-9E73-8B15-133ADEBDAA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 l="60193" t="939" r="38904"/>
            <a:stretch/>
          </p:blipFill>
          <p:spPr>
            <a:xfrm rot="5400000">
              <a:off x="2885204" y="7087524"/>
              <a:ext cx="54296" cy="3983569"/>
            </a:xfrm>
            <a:prstGeom prst="rect">
              <a:avLst/>
            </a:prstGeom>
          </p:spPr>
        </p:pic>
        <p:pic>
          <p:nvPicPr>
            <p:cNvPr id="16" name="Gráfico 15">
              <a:extLst>
                <a:ext uri="{FF2B5EF4-FFF2-40B4-BE49-F238E27FC236}">
                  <a16:creationId xmlns:a16="http://schemas.microsoft.com/office/drawing/2014/main" id="{3A54E406-EEFD-8DA8-3C4A-77E2B82E00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4031" t="-397" r="64343" b="-1"/>
            <a:stretch/>
          </p:blipFill>
          <p:spPr>
            <a:xfrm rot="5400000">
              <a:off x="4279559" y="7293832"/>
              <a:ext cx="54294" cy="3570956"/>
            </a:xfrm>
            <a:prstGeom prst="rect">
              <a:avLst/>
            </a:prstGeom>
          </p:spPr>
        </p:pic>
        <p:pic>
          <p:nvPicPr>
            <p:cNvPr id="20" name="Gráfico 19">
              <a:extLst>
                <a:ext uri="{FF2B5EF4-FFF2-40B4-BE49-F238E27FC236}">
                  <a16:creationId xmlns:a16="http://schemas.microsoft.com/office/drawing/2014/main" id="{925FECD1-62CF-C8F4-DDF1-1476C35F0B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78930" r="19755" b="-398"/>
            <a:stretch/>
          </p:blipFill>
          <p:spPr>
            <a:xfrm rot="5400000">
              <a:off x="4124806" y="7293831"/>
              <a:ext cx="54296" cy="3570956"/>
            </a:xfrm>
            <a:prstGeom prst="rect">
              <a:avLst/>
            </a:prstGeom>
          </p:spPr>
        </p:pic>
      </p:grpSp>
      <p:sp>
        <p:nvSpPr>
          <p:cNvPr id="18" name="Rectángulo redondeado 17">
            <a:extLst>
              <a:ext uri="{FF2B5EF4-FFF2-40B4-BE49-F238E27FC236}">
                <a16:creationId xmlns:a16="http://schemas.microsoft.com/office/drawing/2014/main" id="{0955A723-9663-E6DB-A9A6-B74150311735}"/>
              </a:ext>
            </a:extLst>
          </p:cNvPr>
          <p:cNvSpPr/>
          <p:nvPr/>
        </p:nvSpPr>
        <p:spPr>
          <a:xfrm>
            <a:off x="416126" y="2343637"/>
            <a:ext cx="6128313" cy="1177665"/>
          </a:xfrm>
          <a:prstGeom prst="roundRect">
            <a:avLst/>
          </a:prstGeom>
          <a:solidFill>
            <a:srgbClr val="00BB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2" y="552452"/>
            <a:ext cx="4777713" cy="1676414"/>
          </a:xfrm>
          <a:prstGeom prst="rect">
            <a:avLst/>
          </a:prstGeom>
        </p:spPr>
        <p:txBody>
          <a:bodyPr/>
          <a:lstStyle>
            <a:lvl1pPr>
              <a:defRPr>
                <a:latin typeface="Guardian Sans Regular" panose="020B0503050503060803" pitchFamily="34" charset="77"/>
                <a:cs typeface="Arial" panose="020B0604020202020204" pitchFamily="34" charset="0"/>
              </a:defRPr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5828" y="2453265"/>
            <a:ext cx="5915022" cy="94334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400" b="0">
                <a:solidFill>
                  <a:schemeClr val="bg1"/>
                </a:solidFill>
                <a:latin typeface="Guardian Sans Regular" panose="020B0503050503060803" pitchFamily="34" charset="77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3" y="3647997"/>
            <a:ext cx="2901255" cy="295911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100">
                <a:latin typeface="Guardian Sans Regular" panose="020B0503050503060803" pitchFamily="34" charset="77"/>
              </a:defRPr>
            </a:lvl1pPr>
            <a:lvl2pPr>
              <a:defRPr sz="1100">
                <a:latin typeface="Guardian Sans Regular" panose="020B0503050503060803" pitchFamily="34" charset="77"/>
              </a:defRPr>
            </a:lvl2pPr>
            <a:lvl3pPr>
              <a:defRPr sz="1100">
                <a:latin typeface="Guardian Sans Regular" panose="020B0503050503060803" pitchFamily="34" charset="77"/>
              </a:defRPr>
            </a:lvl3pPr>
            <a:lvl4pPr>
              <a:defRPr sz="1100">
                <a:latin typeface="Guardian Sans Regular" panose="020B0503050503060803" pitchFamily="34" charset="77"/>
              </a:defRPr>
            </a:lvl4pPr>
            <a:lvl5pPr>
              <a:defRPr sz="1100">
                <a:latin typeface="Guardian Sans Regular" panose="020B0503050503060803" pitchFamily="34" charset="77"/>
              </a:defRPr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6" y="3647997"/>
            <a:ext cx="2915543" cy="295911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100">
                <a:latin typeface="Guardian Sans Regular" panose="020B0503050503060803" pitchFamily="34" charset="77"/>
              </a:defRPr>
            </a:lvl1pPr>
            <a:lvl2pPr>
              <a:defRPr sz="1100">
                <a:latin typeface="Guardian Sans Regular" panose="020B0503050503060803" pitchFamily="34" charset="77"/>
              </a:defRPr>
            </a:lvl2pPr>
            <a:lvl3pPr>
              <a:defRPr sz="1100">
                <a:latin typeface="Guardian Sans Regular" panose="020B0503050503060803" pitchFamily="34" charset="77"/>
              </a:defRPr>
            </a:lvl3pPr>
            <a:lvl4pPr>
              <a:defRPr sz="1100">
                <a:latin typeface="Guardian Sans Regular" panose="020B0503050503060803" pitchFamily="34" charset="77"/>
              </a:defRPr>
            </a:lvl4pPr>
            <a:lvl5pPr>
              <a:defRPr sz="1100">
                <a:latin typeface="Guardian Sans Regular" panose="020B0503050503060803" pitchFamily="34" charset="77"/>
              </a:defRPr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17" name="Marcador de contenido 16">
            <a:extLst>
              <a:ext uri="{FF2B5EF4-FFF2-40B4-BE49-F238E27FC236}">
                <a16:creationId xmlns:a16="http://schemas.microsoft.com/office/drawing/2014/main" id="{DF3745E4-FABD-EB54-0CA8-D7760339909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48038" y="6805155"/>
            <a:ext cx="2463204" cy="2410896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100">
                <a:latin typeface="Guardian Sans Regular" panose="020B0503050503060803" pitchFamily="34" charset="77"/>
              </a:defRPr>
            </a:lvl1pPr>
            <a:lvl2pPr>
              <a:defRPr sz="1100">
                <a:latin typeface="Guardian Sans Regular" panose="020B0503050503060803" pitchFamily="34" charset="77"/>
              </a:defRPr>
            </a:lvl2pPr>
            <a:lvl3pPr>
              <a:defRPr sz="1100">
                <a:latin typeface="Guardian Sans Regular" panose="020B0503050503060803" pitchFamily="34" charset="77"/>
              </a:defRPr>
            </a:lvl3pPr>
            <a:lvl4pPr>
              <a:defRPr sz="1100">
                <a:latin typeface="Guardian Sans Regular" panose="020B0503050503060803" pitchFamily="34" charset="77"/>
              </a:defRPr>
            </a:lvl4pPr>
            <a:lvl5pPr>
              <a:defRPr sz="1100">
                <a:latin typeface="Guardian Sans Regular" panose="020B0503050503060803" pitchFamily="34" charset="77"/>
              </a:defRPr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MX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BD100816-A027-26D1-E28E-6973B255823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687972" y="9269781"/>
            <a:ext cx="757229" cy="425294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0785A7A-0E83-AEF7-30CE-EEF77E44EA6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880165" y="9283621"/>
            <a:ext cx="518032" cy="475745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4A6E3A62-3280-00B2-9EF6-7A5558BE169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08867" y="289853"/>
            <a:ext cx="1874850" cy="68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00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RIADOS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áfico 9">
            <a:extLst>
              <a:ext uri="{FF2B5EF4-FFF2-40B4-BE49-F238E27FC236}">
                <a16:creationId xmlns:a16="http://schemas.microsoft.com/office/drawing/2014/main" id="{80628285-70B1-6FA4-AC5C-52338559F402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56390" r="71812"/>
          <a:stretch/>
        </p:blipFill>
        <p:spPr>
          <a:xfrm>
            <a:off x="5890200" y="1380"/>
            <a:ext cx="962822" cy="1587073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1427E80B-4209-1762-F6CB-DCFCA45FCD6A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56390" r="24649"/>
          <a:stretch/>
        </p:blipFill>
        <p:spPr>
          <a:xfrm>
            <a:off x="3679781" y="4"/>
            <a:ext cx="3184170" cy="1587076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03BFB681-BB66-01A1-3E24-2103B86D2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1" y="585693"/>
            <a:ext cx="3532188" cy="1268629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28" name="Content Placeholder 3">
            <a:extLst>
              <a:ext uri="{FF2B5EF4-FFF2-40B4-BE49-F238E27FC236}">
                <a16:creationId xmlns:a16="http://schemas.microsoft.com/office/drawing/2014/main" id="{5A3883E7-E627-4661-9BA2-97F03B1544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638141" y="2990915"/>
            <a:ext cx="2661286" cy="2905840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grpSp>
        <p:nvGrpSpPr>
          <p:cNvPr id="30" name="Grupo 29">
            <a:extLst>
              <a:ext uri="{FF2B5EF4-FFF2-40B4-BE49-F238E27FC236}">
                <a16:creationId xmlns:a16="http://schemas.microsoft.com/office/drawing/2014/main" id="{8C73E9A0-4A83-BD18-52D9-7C6409C57CA0}"/>
              </a:ext>
            </a:extLst>
          </p:cNvPr>
          <p:cNvGrpSpPr/>
          <p:nvPr userDrawn="1"/>
        </p:nvGrpSpPr>
        <p:grpSpPr>
          <a:xfrm>
            <a:off x="0" y="9121439"/>
            <a:ext cx="6508156" cy="54297"/>
            <a:chOff x="0" y="9052159"/>
            <a:chExt cx="6508156" cy="54298"/>
          </a:xfrm>
        </p:grpSpPr>
        <p:sp>
          <p:nvSpPr>
            <p:cNvPr id="31" name="Rectángulo 30">
              <a:extLst>
                <a:ext uri="{FF2B5EF4-FFF2-40B4-BE49-F238E27FC236}">
                  <a16:creationId xmlns:a16="http://schemas.microsoft.com/office/drawing/2014/main" id="{8039B199-C1F1-0C59-C2B9-0442D53248E3}"/>
                </a:ext>
              </a:extLst>
            </p:cNvPr>
            <p:cNvSpPr/>
            <p:nvPr/>
          </p:nvSpPr>
          <p:spPr>
            <a:xfrm>
              <a:off x="0" y="9052159"/>
              <a:ext cx="6508156" cy="54298"/>
            </a:xfrm>
            <a:prstGeom prst="rect">
              <a:avLst/>
            </a:prstGeom>
            <a:solidFill>
              <a:srgbClr val="0DB1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1800" dirty="0"/>
            </a:p>
          </p:txBody>
        </p:sp>
        <p:pic>
          <p:nvPicPr>
            <p:cNvPr id="32" name="Gráfico 31">
              <a:extLst>
                <a:ext uri="{FF2B5EF4-FFF2-40B4-BE49-F238E27FC236}">
                  <a16:creationId xmlns:a16="http://schemas.microsoft.com/office/drawing/2014/main" id="{A2A237EE-D0CD-9C47-486D-9CC84502D8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60193" t="939" r="38904"/>
            <a:stretch/>
          </p:blipFill>
          <p:spPr>
            <a:xfrm rot="5400000">
              <a:off x="2885204" y="7087524"/>
              <a:ext cx="54296" cy="3983569"/>
            </a:xfrm>
            <a:prstGeom prst="rect">
              <a:avLst/>
            </a:prstGeom>
          </p:spPr>
        </p:pic>
        <p:pic>
          <p:nvPicPr>
            <p:cNvPr id="33" name="Gráfico 32">
              <a:extLst>
                <a:ext uri="{FF2B5EF4-FFF2-40B4-BE49-F238E27FC236}">
                  <a16:creationId xmlns:a16="http://schemas.microsoft.com/office/drawing/2014/main" id="{2D142BB8-E84A-3EC5-2E73-B1E006508A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34031" t="-397" r="64343" b="-1"/>
            <a:stretch/>
          </p:blipFill>
          <p:spPr>
            <a:xfrm rot="5400000">
              <a:off x="4279559" y="7293832"/>
              <a:ext cx="54294" cy="3570956"/>
            </a:xfrm>
            <a:prstGeom prst="rect">
              <a:avLst/>
            </a:prstGeom>
          </p:spPr>
        </p:pic>
        <p:pic>
          <p:nvPicPr>
            <p:cNvPr id="34" name="Gráfico 33">
              <a:extLst>
                <a:ext uri="{FF2B5EF4-FFF2-40B4-BE49-F238E27FC236}">
                  <a16:creationId xmlns:a16="http://schemas.microsoft.com/office/drawing/2014/main" id="{B1C8F6FE-E14B-771C-55D2-5275977EF9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78930" r="19755" b="-398"/>
            <a:stretch/>
          </p:blipFill>
          <p:spPr>
            <a:xfrm rot="5400000">
              <a:off x="4124806" y="7293831"/>
              <a:ext cx="54296" cy="3570956"/>
            </a:xfrm>
            <a:prstGeom prst="rect">
              <a:avLst/>
            </a:prstGeom>
          </p:spPr>
        </p:pic>
      </p:grp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D7B3E580-3608-D989-088A-543CEAA59E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3401" y="1987980"/>
            <a:ext cx="5746027" cy="869525"/>
          </a:xfrm>
        </p:spPr>
        <p:txBody>
          <a:bodyPr>
            <a:normAutofit/>
          </a:bodyPr>
          <a:lstStyle>
            <a:lvl1pPr>
              <a:defRPr sz="1100">
                <a:solidFill>
                  <a:srgbClr val="00BBE7"/>
                </a:solidFill>
              </a:defRPr>
            </a:lvl1pPr>
            <a:lvl2pPr>
              <a:defRPr sz="1100">
                <a:solidFill>
                  <a:srgbClr val="00BBE7"/>
                </a:solidFill>
              </a:defRPr>
            </a:lvl2pPr>
            <a:lvl3pPr>
              <a:defRPr sz="1100">
                <a:solidFill>
                  <a:srgbClr val="00BBE7"/>
                </a:solidFill>
              </a:defRPr>
            </a:lvl3pPr>
            <a:lvl4pPr>
              <a:defRPr sz="1100">
                <a:solidFill>
                  <a:srgbClr val="00BBE7"/>
                </a:solidFill>
              </a:defRPr>
            </a:lvl4pPr>
            <a:lvl5pPr>
              <a:defRPr sz="1100">
                <a:solidFill>
                  <a:srgbClr val="00BBE7"/>
                </a:solidFill>
              </a:defRPr>
            </a:lvl5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5F2C30B3-5323-2099-73E0-18D829E9F2E8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561073" y="2982596"/>
            <a:ext cx="2661286" cy="1389115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37" name="Content Placeholder 3">
            <a:extLst>
              <a:ext uri="{FF2B5EF4-FFF2-40B4-BE49-F238E27FC236}">
                <a16:creationId xmlns:a16="http://schemas.microsoft.com/office/drawing/2014/main" id="{4EE48DAB-4B71-8764-3C5B-685489892FC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42916" y="4507637"/>
            <a:ext cx="2697599" cy="1389115"/>
          </a:xfrm>
        </p:spPr>
        <p:txBody>
          <a:bodyPr>
            <a:normAutofit/>
          </a:bodyPr>
          <a:lstStyle>
            <a:lvl1pPr>
              <a:defRPr sz="1100">
                <a:solidFill>
                  <a:srgbClr val="6F605A"/>
                </a:solidFill>
              </a:defRPr>
            </a:lvl1pPr>
            <a:lvl2pPr>
              <a:defRPr sz="1100">
                <a:solidFill>
                  <a:srgbClr val="6F605A"/>
                </a:solidFill>
              </a:defRPr>
            </a:lvl2pPr>
            <a:lvl3pPr>
              <a:defRPr sz="1100">
                <a:solidFill>
                  <a:srgbClr val="6F605A"/>
                </a:solidFill>
              </a:defRPr>
            </a:lvl3pPr>
            <a:lvl4pPr>
              <a:defRPr sz="1100">
                <a:solidFill>
                  <a:srgbClr val="6F605A"/>
                </a:solidFill>
              </a:defRPr>
            </a:lvl4pPr>
            <a:lvl5pPr>
              <a:defRPr sz="1100">
                <a:solidFill>
                  <a:srgbClr val="6F605A"/>
                </a:solidFill>
              </a:defRPr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38" name="Content Placeholder 3">
            <a:extLst>
              <a:ext uri="{FF2B5EF4-FFF2-40B4-BE49-F238E27FC236}">
                <a16:creationId xmlns:a16="http://schemas.microsoft.com/office/drawing/2014/main" id="{8A183B33-DD42-1BC5-B67C-A261C5D1D5CA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3671888" y="6032676"/>
            <a:ext cx="2697599" cy="1389115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1" name="Marcador de contenido 37">
            <a:extLst>
              <a:ext uri="{FF2B5EF4-FFF2-40B4-BE49-F238E27FC236}">
                <a16:creationId xmlns:a16="http://schemas.microsoft.com/office/drawing/2014/main" id="{D305097B-6060-9F5D-EC56-34DAF9C4122E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677663" y="7557718"/>
            <a:ext cx="2686050" cy="1471991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3" name="Marcador de contenido 42">
            <a:extLst>
              <a:ext uri="{FF2B5EF4-FFF2-40B4-BE49-F238E27FC236}">
                <a16:creationId xmlns:a16="http://schemas.microsoft.com/office/drawing/2014/main" id="{E154759B-B8FF-AA00-0316-774F3E0AB79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38166" y="6032502"/>
            <a:ext cx="2660875" cy="2997200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B35AC6F8-A9EE-DD33-5FCD-2EE5E07800D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08865" y="285140"/>
            <a:ext cx="1874855" cy="68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1639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Date Placeholder 3">
            <a:extLst>
              <a:ext uri="{FF2B5EF4-FFF2-40B4-BE49-F238E27FC236}">
                <a16:creationId xmlns:a16="http://schemas.microsoft.com/office/drawing/2014/main" id="{848A6916-D1B8-AD4B-8A70-0B155FDF159B}"/>
              </a:ext>
            </a:extLst>
          </p:cNvPr>
          <p:cNvSpPr txBox="1">
            <a:spLocks/>
          </p:cNvSpPr>
          <p:nvPr/>
        </p:nvSpPr>
        <p:spPr>
          <a:xfrm>
            <a:off x="5340727" y="412003"/>
            <a:ext cx="490434" cy="236193"/>
          </a:xfrm>
          <a:prstGeom prst="rect">
            <a:avLst/>
          </a:prstGeom>
        </p:spPr>
        <p:txBody>
          <a:bodyPr vert="horz" lIns="74285" tIns="37143" rIns="74285" bIns="37143" rtlCol="0" anchor="b"/>
          <a:lstStyle>
            <a:defPPr>
              <a:defRPr lang="en-US"/>
            </a:defPPr>
            <a:lvl1pPr marL="0" algn="l" defTabSz="457200" rtl="0" eaLnBrk="1" latinLnBrk="0" hangingPunct="1">
              <a:defRPr sz="1039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MX" sz="844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Folio:</a:t>
            </a:r>
          </a:p>
        </p:txBody>
      </p:sp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7982762-DC2C-DC6D-3554-E34728D7C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594635"/>
            <a:ext cx="5915025" cy="191452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3BE238D-ACFC-F7A1-71AB-A90FA26C05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50" y="2675372"/>
            <a:ext cx="5915025" cy="62849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07E8BF-2A04-8EB6-F484-33040366829B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488112" y="9720584"/>
            <a:ext cx="328612" cy="123111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s-CL" sz="8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Interno</a:t>
            </a:r>
          </a:p>
        </p:txBody>
      </p:sp>
    </p:spTree>
    <p:extLst>
      <p:ext uri="{BB962C8B-B14F-4D97-AF65-F5344CB8AC3E}">
        <p14:creationId xmlns:p14="http://schemas.microsoft.com/office/powerpoint/2010/main" val="4164436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81" r:id="rId2"/>
    <p:sldLayoutId id="2147483679" r:id="rId3"/>
    <p:sldLayoutId id="2147483674" r:id="rId4"/>
    <p:sldLayoutId id="2147483676" r:id="rId5"/>
    <p:sldLayoutId id="2147483678" r:id="rId6"/>
    <p:sldLayoutId id="2147483680" r:id="rId7"/>
  </p:sldLayoutIdLst>
  <p:txStyles>
    <p:titleStyle>
      <a:lvl1pPr algn="l" defTabSz="643390" rtl="0" eaLnBrk="1" latinLnBrk="0" hangingPunct="1">
        <a:lnSpc>
          <a:spcPct val="90000"/>
        </a:lnSpc>
        <a:spcBef>
          <a:spcPct val="0"/>
        </a:spcBef>
        <a:buNone/>
        <a:defRPr sz="3200" b="0" i="0" kern="1200">
          <a:solidFill>
            <a:srgbClr val="0DB14B"/>
          </a:solidFill>
          <a:latin typeface="Guardian Sans Regular" panose="020B0503050503060803" pitchFamily="34" charset="77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0" indent="0" algn="l" defTabSz="643390" rtl="0" eaLnBrk="1" latinLnBrk="0" hangingPunct="1">
        <a:lnSpc>
          <a:spcPct val="90000"/>
        </a:lnSpc>
        <a:spcBef>
          <a:spcPts val="704"/>
        </a:spcBef>
        <a:buFont typeface="Arial" panose="020B0604020202020204" pitchFamily="34" charset="0"/>
        <a:buNone/>
        <a:defRPr sz="1100" b="0" i="0" kern="1200">
          <a:solidFill>
            <a:schemeClr val="tx1"/>
          </a:solidFill>
          <a:latin typeface="Guardian Sans Regular" panose="020B0503050503060803" pitchFamily="34" charset="77"/>
          <a:ea typeface="+mn-ea"/>
          <a:cs typeface="+mn-cs"/>
        </a:defRPr>
      </a:lvl1pPr>
      <a:lvl2pPr marL="482542" indent="-160847" algn="l" defTabSz="643390" rtl="0" eaLnBrk="1" latinLnBrk="0" hangingPunct="1">
        <a:lnSpc>
          <a:spcPct val="90000"/>
        </a:lnSpc>
        <a:spcBef>
          <a:spcPts val="352"/>
        </a:spcBef>
        <a:buFont typeface="Arial" panose="020B0604020202020204" pitchFamily="34" charset="0"/>
        <a:buChar char="•"/>
        <a:defRPr sz="1100" b="0" i="0" kern="1200">
          <a:solidFill>
            <a:schemeClr val="tx1"/>
          </a:solidFill>
          <a:latin typeface="Guardian Sans Regular" panose="020B0503050503060803" pitchFamily="34" charset="77"/>
          <a:ea typeface="+mn-ea"/>
          <a:cs typeface="+mn-cs"/>
        </a:defRPr>
      </a:lvl2pPr>
      <a:lvl3pPr marL="643390" indent="0" algn="l" defTabSz="643390" rtl="0" eaLnBrk="1" latinLnBrk="0" hangingPunct="1">
        <a:lnSpc>
          <a:spcPct val="90000"/>
        </a:lnSpc>
        <a:spcBef>
          <a:spcPts val="352"/>
        </a:spcBef>
        <a:buFont typeface="Arial" panose="020B0604020202020204" pitchFamily="34" charset="0"/>
        <a:buNone/>
        <a:defRPr sz="1100" b="0" i="0" kern="1200">
          <a:solidFill>
            <a:schemeClr val="tx1"/>
          </a:solidFill>
          <a:latin typeface="Guardian Sans Regular" panose="020B0503050503060803" pitchFamily="34" charset="77"/>
          <a:ea typeface="Verdana" panose="020B0604030504040204" pitchFamily="34" charset="0"/>
          <a:cs typeface="Verdana" panose="020B0604030504040204" pitchFamily="34" charset="0"/>
        </a:defRPr>
      </a:lvl3pPr>
      <a:lvl4pPr marL="965085" indent="0" algn="l" defTabSz="643390" rtl="0" eaLnBrk="1" latinLnBrk="0" hangingPunct="1">
        <a:lnSpc>
          <a:spcPct val="90000"/>
        </a:lnSpc>
        <a:spcBef>
          <a:spcPts val="352"/>
        </a:spcBef>
        <a:buFont typeface="Arial" panose="020B0604020202020204" pitchFamily="34" charset="0"/>
        <a:buNone/>
        <a:defRPr sz="1100" b="0" i="0" kern="1200">
          <a:solidFill>
            <a:schemeClr val="tx1"/>
          </a:solidFill>
          <a:latin typeface="Guardian Sans Regular" panose="020B0503050503060803" pitchFamily="34" charset="77"/>
          <a:ea typeface="Verdana" panose="020B0604030504040204" pitchFamily="34" charset="0"/>
          <a:cs typeface="Verdana" panose="020B0604030504040204" pitchFamily="34" charset="0"/>
        </a:defRPr>
      </a:lvl4pPr>
      <a:lvl5pPr marL="1286780" indent="0" algn="l" defTabSz="643390" rtl="0" eaLnBrk="1" latinLnBrk="0" hangingPunct="1">
        <a:lnSpc>
          <a:spcPct val="90000"/>
        </a:lnSpc>
        <a:spcBef>
          <a:spcPts val="352"/>
        </a:spcBef>
        <a:buFont typeface="Arial" panose="020B0604020202020204" pitchFamily="34" charset="0"/>
        <a:buNone/>
        <a:defRPr sz="1100" b="0" i="0" kern="1200">
          <a:solidFill>
            <a:schemeClr val="tx1"/>
          </a:solidFill>
          <a:latin typeface="Guardian Sans Regular" panose="020B0503050503060803" pitchFamily="34" charset="77"/>
          <a:ea typeface="Verdana" panose="020B0604030504040204" pitchFamily="34" charset="0"/>
          <a:cs typeface="Verdana" panose="020B0604030504040204" pitchFamily="34" charset="0"/>
        </a:defRPr>
      </a:lvl5pPr>
      <a:lvl6pPr marL="1769322" indent="-160847" algn="l" defTabSz="643390" rtl="0" eaLnBrk="1" latinLnBrk="0" hangingPunct="1">
        <a:lnSpc>
          <a:spcPct val="90000"/>
        </a:lnSpc>
        <a:spcBef>
          <a:spcPts val="352"/>
        </a:spcBef>
        <a:buFont typeface="Arial" panose="020B0604020202020204" pitchFamily="34" charset="0"/>
        <a:buChar char="•"/>
        <a:defRPr sz="1267" kern="1200">
          <a:solidFill>
            <a:schemeClr val="tx1"/>
          </a:solidFill>
          <a:latin typeface="+mn-lt"/>
          <a:ea typeface="+mn-ea"/>
          <a:cs typeface="+mn-cs"/>
        </a:defRPr>
      </a:lvl6pPr>
      <a:lvl7pPr marL="2091017" indent="-160847" algn="l" defTabSz="643390" rtl="0" eaLnBrk="1" latinLnBrk="0" hangingPunct="1">
        <a:lnSpc>
          <a:spcPct val="90000"/>
        </a:lnSpc>
        <a:spcBef>
          <a:spcPts val="352"/>
        </a:spcBef>
        <a:buFont typeface="Arial" panose="020B0604020202020204" pitchFamily="34" charset="0"/>
        <a:buChar char="•"/>
        <a:defRPr sz="1267" kern="1200">
          <a:solidFill>
            <a:schemeClr val="tx1"/>
          </a:solidFill>
          <a:latin typeface="+mn-lt"/>
          <a:ea typeface="+mn-ea"/>
          <a:cs typeface="+mn-cs"/>
        </a:defRPr>
      </a:lvl7pPr>
      <a:lvl8pPr marL="2412712" indent="-160847" algn="l" defTabSz="643390" rtl="0" eaLnBrk="1" latinLnBrk="0" hangingPunct="1">
        <a:lnSpc>
          <a:spcPct val="90000"/>
        </a:lnSpc>
        <a:spcBef>
          <a:spcPts val="352"/>
        </a:spcBef>
        <a:buFont typeface="Arial" panose="020B0604020202020204" pitchFamily="34" charset="0"/>
        <a:buChar char="•"/>
        <a:defRPr sz="1267" kern="1200">
          <a:solidFill>
            <a:schemeClr val="tx1"/>
          </a:solidFill>
          <a:latin typeface="+mn-lt"/>
          <a:ea typeface="+mn-ea"/>
          <a:cs typeface="+mn-cs"/>
        </a:defRPr>
      </a:lvl8pPr>
      <a:lvl9pPr marL="2734407" indent="-160847" algn="l" defTabSz="643390" rtl="0" eaLnBrk="1" latinLnBrk="0" hangingPunct="1">
        <a:lnSpc>
          <a:spcPct val="90000"/>
        </a:lnSpc>
        <a:spcBef>
          <a:spcPts val="352"/>
        </a:spcBef>
        <a:buFont typeface="Arial" panose="020B0604020202020204" pitchFamily="34" charset="0"/>
        <a:buChar char="•"/>
        <a:defRPr sz="12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43390" rtl="0" eaLnBrk="1" latinLnBrk="0" hangingPunct="1">
        <a:defRPr sz="1267" kern="1200">
          <a:solidFill>
            <a:schemeClr val="tx1"/>
          </a:solidFill>
          <a:latin typeface="+mn-lt"/>
          <a:ea typeface="+mn-ea"/>
          <a:cs typeface="+mn-cs"/>
        </a:defRPr>
      </a:lvl1pPr>
      <a:lvl2pPr marL="321695" algn="l" defTabSz="643390" rtl="0" eaLnBrk="1" latinLnBrk="0" hangingPunct="1">
        <a:defRPr sz="1267" kern="1200">
          <a:solidFill>
            <a:schemeClr val="tx1"/>
          </a:solidFill>
          <a:latin typeface="+mn-lt"/>
          <a:ea typeface="+mn-ea"/>
          <a:cs typeface="+mn-cs"/>
        </a:defRPr>
      </a:lvl2pPr>
      <a:lvl3pPr marL="643390" algn="l" defTabSz="643390" rtl="0" eaLnBrk="1" latinLnBrk="0" hangingPunct="1">
        <a:defRPr sz="1267" kern="1200">
          <a:solidFill>
            <a:schemeClr val="tx1"/>
          </a:solidFill>
          <a:latin typeface="+mn-lt"/>
          <a:ea typeface="+mn-ea"/>
          <a:cs typeface="+mn-cs"/>
        </a:defRPr>
      </a:lvl3pPr>
      <a:lvl4pPr marL="965085" algn="l" defTabSz="643390" rtl="0" eaLnBrk="1" latinLnBrk="0" hangingPunct="1">
        <a:defRPr sz="1267" kern="1200">
          <a:solidFill>
            <a:schemeClr val="tx1"/>
          </a:solidFill>
          <a:latin typeface="+mn-lt"/>
          <a:ea typeface="+mn-ea"/>
          <a:cs typeface="+mn-cs"/>
        </a:defRPr>
      </a:lvl4pPr>
      <a:lvl5pPr marL="1286780" algn="l" defTabSz="643390" rtl="0" eaLnBrk="1" latinLnBrk="0" hangingPunct="1">
        <a:defRPr sz="1267" kern="1200">
          <a:solidFill>
            <a:schemeClr val="tx1"/>
          </a:solidFill>
          <a:latin typeface="+mn-lt"/>
          <a:ea typeface="+mn-ea"/>
          <a:cs typeface="+mn-cs"/>
        </a:defRPr>
      </a:lvl5pPr>
      <a:lvl6pPr marL="1608475" algn="l" defTabSz="643390" rtl="0" eaLnBrk="1" latinLnBrk="0" hangingPunct="1">
        <a:defRPr sz="1267" kern="1200">
          <a:solidFill>
            <a:schemeClr val="tx1"/>
          </a:solidFill>
          <a:latin typeface="+mn-lt"/>
          <a:ea typeface="+mn-ea"/>
          <a:cs typeface="+mn-cs"/>
        </a:defRPr>
      </a:lvl6pPr>
      <a:lvl7pPr marL="1930170" algn="l" defTabSz="643390" rtl="0" eaLnBrk="1" latinLnBrk="0" hangingPunct="1">
        <a:defRPr sz="1267" kern="1200">
          <a:solidFill>
            <a:schemeClr val="tx1"/>
          </a:solidFill>
          <a:latin typeface="+mn-lt"/>
          <a:ea typeface="+mn-ea"/>
          <a:cs typeface="+mn-cs"/>
        </a:defRPr>
      </a:lvl7pPr>
      <a:lvl8pPr marL="2251864" algn="l" defTabSz="643390" rtl="0" eaLnBrk="1" latinLnBrk="0" hangingPunct="1">
        <a:defRPr sz="1267" kern="1200">
          <a:solidFill>
            <a:schemeClr val="tx1"/>
          </a:solidFill>
          <a:latin typeface="+mn-lt"/>
          <a:ea typeface="+mn-ea"/>
          <a:cs typeface="+mn-cs"/>
        </a:defRPr>
      </a:lvl8pPr>
      <a:lvl9pPr marL="2573559" algn="l" defTabSz="643390" rtl="0" eaLnBrk="1" latinLnBrk="0" hangingPunct="1">
        <a:defRPr sz="12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40" userDrawn="1">
          <p15:clr>
            <a:srgbClr val="F26B43"/>
          </p15:clr>
        </p15:guide>
        <p15:guide id="2" orient="horz" pos="347" userDrawn="1">
          <p15:clr>
            <a:srgbClr val="F26B43"/>
          </p15:clr>
        </p15:guide>
        <p15:guide id="3" orient="horz" pos="7332" userDrawn="1">
          <p15:clr>
            <a:srgbClr val="F26B43"/>
          </p15:clr>
        </p15:guide>
        <p15:guide id="4" pos="464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21.svg"/><Relationship Id="rId2" Type="http://schemas.openxmlformats.org/officeDocument/2006/relationships/image" Target="../media/image13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hyperlink" Target="http://www.nogalespuchuncavi.cl/" TargetMode="External"/><Relationship Id="rId4" Type="http://schemas.openxmlformats.org/officeDocument/2006/relationships/image" Target="../media/image1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379682-4291-BD27-CB92-80EC85A1C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D7CE6B7-0564-F63A-510F-75FB671F980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71486" y="2678258"/>
            <a:ext cx="5915025" cy="406691"/>
          </a:xfrm>
        </p:spPr>
        <p:txBody>
          <a:bodyPr>
            <a:normAutofit/>
          </a:bodyPr>
          <a:lstStyle/>
          <a:p>
            <a:pPr algn="ctr"/>
            <a:r>
              <a:rPr lang="es-CL" sz="2000" b="1" dirty="0"/>
              <a:t>EVENTO DEPORTIVO CICLÍSTICO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A82FDC2-A4AA-64E1-660E-8640CEEB179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2153" y="2375568"/>
            <a:ext cx="2397125" cy="249237"/>
          </a:xfrm>
        </p:spPr>
        <p:txBody>
          <a:bodyPr>
            <a:normAutofit fontScale="92500" lnSpcReduction="20000"/>
          </a:bodyPr>
          <a:lstStyle/>
          <a:p>
            <a:r>
              <a:rPr lang="es-CL" sz="14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Agosto 2026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B1AECD9-A2F8-78F5-D389-34225062FE2E}"/>
              </a:ext>
            </a:extLst>
          </p:cNvPr>
          <p:cNvSpPr txBox="1"/>
          <p:nvPr/>
        </p:nvSpPr>
        <p:spPr>
          <a:xfrm>
            <a:off x="350201" y="3156828"/>
            <a:ext cx="631534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L" sz="1400" dirty="0"/>
              <a:t>La Sociedad Concesionaria Nuevo Camino Nogales–Puchuncaví informa que, con motivo del </a:t>
            </a:r>
            <a:r>
              <a:rPr lang="es-CL" sz="1400" b="1" dirty="0"/>
              <a:t>Evento Deportivo Ciclístico </a:t>
            </a:r>
            <a:r>
              <a:rPr lang="es-CL" sz="1400" dirty="0"/>
              <a:t>organizado por el Club de Ciclismo Unión </a:t>
            </a:r>
            <a:r>
              <a:rPr lang="es-CL" sz="1400" dirty="0" err="1"/>
              <a:t>Pucalán</a:t>
            </a:r>
            <a:r>
              <a:rPr lang="es-CL" sz="1400" dirty="0"/>
              <a:t>–Puchuncaví, este </a:t>
            </a:r>
            <a:r>
              <a:rPr lang="es-CL" sz="1400" b="1" dirty="0">
                <a:solidFill>
                  <a:srgbClr val="F99B1C"/>
                </a:solidFill>
              </a:rPr>
              <a:t>domingo 30 de agosto</a:t>
            </a:r>
            <a:r>
              <a:rPr lang="es-CL" sz="1400" dirty="0">
                <a:solidFill>
                  <a:srgbClr val="F99B1C"/>
                </a:solidFill>
              </a:rPr>
              <a:t> </a:t>
            </a:r>
            <a:r>
              <a:rPr lang="es-CL" sz="1400" dirty="0"/>
              <a:t>se prestará apoyo para la ejecución de la actividad, lo que contemplará el </a:t>
            </a:r>
            <a:r>
              <a:rPr lang="es-CL" sz="1400" b="1" dirty="0"/>
              <a:t>cierre temporal de los ramales de acceso a la ruta F-190 desde la ruta F-20</a:t>
            </a:r>
            <a:r>
              <a:rPr lang="es-CL" sz="1400" dirty="0"/>
              <a:t>.</a:t>
            </a:r>
          </a:p>
          <a:p>
            <a:pPr algn="ctr"/>
            <a:endParaRPr lang="es-CL" sz="1400" dirty="0"/>
          </a:p>
          <a:p>
            <a:pPr algn="ctr"/>
            <a:r>
              <a:rPr lang="es-CL" sz="1400" dirty="0"/>
              <a:t>Agradecemos su comprensión y recomendamos a los usuarios planificar sus desplazamientos con anticipación.</a:t>
            </a: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580F15DC-D123-B7D7-14F1-BE91D57A7F3A}"/>
              </a:ext>
            </a:extLst>
          </p:cNvPr>
          <p:cNvGrpSpPr/>
          <p:nvPr/>
        </p:nvGrpSpPr>
        <p:grpSpPr>
          <a:xfrm>
            <a:off x="705438" y="9107266"/>
            <a:ext cx="5482246" cy="45719"/>
            <a:chOff x="0" y="9052159"/>
            <a:chExt cx="6508156" cy="54298"/>
          </a:xfrm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60556CF2-9DD4-214D-CA99-028DCB49288D}"/>
                </a:ext>
              </a:extLst>
            </p:cNvPr>
            <p:cNvSpPr/>
            <p:nvPr/>
          </p:nvSpPr>
          <p:spPr>
            <a:xfrm>
              <a:off x="0" y="9052159"/>
              <a:ext cx="6508156" cy="54298"/>
            </a:xfrm>
            <a:prstGeom prst="rect">
              <a:avLst/>
            </a:prstGeom>
            <a:solidFill>
              <a:srgbClr val="0DB1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pic>
          <p:nvPicPr>
            <p:cNvPr id="12" name="Gráfico 11">
              <a:extLst>
                <a:ext uri="{FF2B5EF4-FFF2-40B4-BE49-F238E27FC236}">
                  <a16:creationId xmlns:a16="http://schemas.microsoft.com/office/drawing/2014/main" id="{BD039746-F2BA-6044-C2C4-51CAADE8DC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 l="60193" t="939" r="38904"/>
            <a:stretch/>
          </p:blipFill>
          <p:spPr>
            <a:xfrm rot="5400000">
              <a:off x="2885204" y="7087524"/>
              <a:ext cx="54296" cy="3983569"/>
            </a:xfrm>
            <a:prstGeom prst="rect">
              <a:avLst/>
            </a:prstGeom>
          </p:spPr>
        </p:pic>
        <p:pic>
          <p:nvPicPr>
            <p:cNvPr id="13" name="Gráfico 12">
              <a:extLst>
                <a:ext uri="{FF2B5EF4-FFF2-40B4-BE49-F238E27FC236}">
                  <a16:creationId xmlns:a16="http://schemas.microsoft.com/office/drawing/2014/main" id="{63C1AA9E-FF98-E2C5-9175-8373C67F61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4031" t="-397" r="64343" b="-1"/>
            <a:stretch/>
          </p:blipFill>
          <p:spPr>
            <a:xfrm rot="5400000">
              <a:off x="4279559" y="7293832"/>
              <a:ext cx="54294" cy="3570956"/>
            </a:xfrm>
            <a:prstGeom prst="rect">
              <a:avLst/>
            </a:prstGeom>
          </p:spPr>
        </p:pic>
        <p:pic>
          <p:nvPicPr>
            <p:cNvPr id="14" name="Gráfico 13">
              <a:extLst>
                <a:ext uri="{FF2B5EF4-FFF2-40B4-BE49-F238E27FC236}">
                  <a16:creationId xmlns:a16="http://schemas.microsoft.com/office/drawing/2014/main" id="{78ECA3A3-E417-FCDF-674C-77A54FFD61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78930" r="19755" b="-398"/>
            <a:stretch/>
          </p:blipFill>
          <p:spPr>
            <a:xfrm rot="5400000">
              <a:off x="4124806" y="7293831"/>
              <a:ext cx="54296" cy="3570956"/>
            </a:xfrm>
            <a:prstGeom prst="rect">
              <a:avLst/>
            </a:prstGeom>
          </p:spPr>
        </p:pic>
      </p:grpSp>
      <p:sp>
        <p:nvSpPr>
          <p:cNvPr id="38" name="Marcador de contenido 11">
            <a:extLst>
              <a:ext uri="{FF2B5EF4-FFF2-40B4-BE49-F238E27FC236}">
                <a16:creationId xmlns:a16="http://schemas.microsoft.com/office/drawing/2014/main" id="{3C0CC285-21F3-0500-ABD2-F91375B6F2B7}"/>
              </a:ext>
            </a:extLst>
          </p:cNvPr>
          <p:cNvSpPr txBox="1">
            <a:spLocks/>
          </p:cNvSpPr>
          <p:nvPr/>
        </p:nvSpPr>
        <p:spPr>
          <a:xfrm>
            <a:off x="624508" y="9152985"/>
            <a:ext cx="5608984" cy="7530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643390" rtl="0" eaLnBrk="1" latinLnBrk="0" hangingPunct="1">
              <a:lnSpc>
                <a:spcPct val="90000"/>
              </a:lnSpc>
              <a:spcBef>
                <a:spcPts val="704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tx1"/>
                </a:solidFill>
                <a:latin typeface="Guardian Sans Regular" panose="020B0503050503060803" pitchFamily="34" charset="77"/>
                <a:ea typeface="+mn-ea"/>
                <a:cs typeface="+mn-cs"/>
              </a:defRPr>
            </a:lvl1pPr>
            <a:lvl2pPr marL="482542" indent="-160847" algn="l" defTabSz="643390" rtl="0" eaLnBrk="1" latinLnBrk="0" hangingPunct="1">
              <a:lnSpc>
                <a:spcPct val="90000"/>
              </a:lnSpc>
              <a:spcBef>
                <a:spcPts val="352"/>
              </a:spcBef>
              <a:buFont typeface="Arial" panose="020B0604020202020204" pitchFamily="34" charset="0"/>
              <a:buChar char="•"/>
              <a:defRPr sz="1100" b="0" i="0" kern="1200">
                <a:solidFill>
                  <a:schemeClr val="tx1"/>
                </a:solidFill>
                <a:latin typeface="Guardian Sans Regular" panose="020B0503050503060803" pitchFamily="34" charset="77"/>
                <a:ea typeface="+mn-ea"/>
                <a:cs typeface="+mn-cs"/>
              </a:defRPr>
            </a:lvl2pPr>
            <a:lvl3pPr marL="643390" indent="0" algn="l" defTabSz="643390" rtl="0" eaLnBrk="1" latinLnBrk="0" hangingPunct="1">
              <a:lnSpc>
                <a:spcPct val="90000"/>
              </a:lnSpc>
              <a:spcBef>
                <a:spcPts val="352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tx1"/>
                </a:solidFill>
                <a:latin typeface="Guardian Sans Regular" panose="020B05030505030608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65085" indent="0" algn="l" defTabSz="643390" rtl="0" eaLnBrk="1" latinLnBrk="0" hangingPunct="1">
              <a:lnSpc>
                <a:spcPct val="90000"/>
              </a:lnSpc>
              <a:spcBef>
                <a:spcPts val="352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tx1"/>
                </a:solidFill>
                <a:latin typeface="Guardian Sans Regular" panose="020B05030505030608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86780" indent="0" algn="l" defTabSz="643390" rtl="0" eaLnBrk="1" latinLnBrk="0" hangingPunct="1">
              <a:lnSpc>
                <a:spcPct val="90000"/>
              </a:lnSpc>
              <a:spcBef>
                <a:spcPts val="352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tx1"/>
                </a:solidFill>
                <a:latin typeface="Guardian Sans Regular" panose="020B05030505030608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769322" indent="-160847" algn="l" defTabSz="643390" rtl="0" eaLnBrk="1" latinLnBrk="0" hangingPunct="1">
              <a:lnSpc>
                <a:spcPct val="90000"/>
              </a:lnSpc>
              <a:spcBef>
                <a:spcPts val="352"/>
              </a:spcBef>
              <a:buFont typeface="Arial" panose="020B0604020202020204" pitchFamily="34" charset="0"/>
              <a:buChar char="•"/>
              <a:defRPr sz="1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91017" indent="-160847" algn="l" defTabSz="643390" rtl="0" eaLnBrk="1" latinLnBrk="0" hangingPunct="1">
              <a:lnSpc>
                <a:spcPct val="90000"/>
              </a:lnSpc>
              <a:spcBef>
                <a:spcPts val="352"/>
              </a:spcBef>
              <a:buFont typeface="Arial" panose="020B0604020202020204" pitchFamily="34" charset="0"/>
              <a:buChar char="•"/>
              <a:defRPr sz="1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12712" indent="-160847" algn="l" defTabSz="643390" rtl="0" eaLnBrk="1" latinLnBrk="0" hangingPunct="1">
              <a:lnSpc>
                <a:spcPct val="90000"/>
              </a:lnSpc>
              <a:spcBef>
                <a:spcPts val="352"/>
              </a:spcBef>
              <a:buFont typeface="Arial" panose="020B0604020202020204" pitchFamily="34" charset="0"/>
              <a:buChar char="•"/>
              <a:defRPr sz="1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34407" indent="-160847" algn="l" defTabSz="643390" rtl="0" eaLnBrk="1" latinLnBrk="0" hangingPunct="1">
              <a:lnSpc>
                <a:spcPct val="90000"/>
              </a:lnSpc>
              <a:spcBef>
                <a:spcPts val="352"/>
              </a:spcBef>
              <a:buFont typeface="Arial" panose="020B0604020202020204" pitchFamily="34" charset="0"/>
              <a:buChar char="•"/>
              <a:defRPr sz="1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s-MX" sz="1200" b="1" dirty="0">
                <a:solidFill>
                  <a:srgbClr val="6F605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Para más información:</a:t>
            </a:r>
          </a:p>
          <a:p>
            <a:pPr algn="ctr">
              <a:lnSpc>
                <a:spcPct val="100000"/>
              </a:lnSpc>
            </a:pPr>
            <a:r>
              <a:rPr lang="es-MX" sz="1200" dirty="0">
                <a:solidFill>
                  <a:srgbClr val="6F605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600 006 2005 | </a:t>
            </a:r>
            <a:r>
              <a:rPr lang="es-MX" sz="1200" dirty="0">
                <a:solidFill>
                  <a:srgbClr val="6F605A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5"/>
              </a:rPr>
              <a:t>www.nogalespuchuncavi.cl</a:t>
            </a:r>
            <a:r>
              <a:rPr lang="es-MX" sz="1200" dirty="0">
                <a:solidFill>
                  <a:srgbClr val="6F605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| </a:t>
            </a:r>
            <a:r>
              <a:rPr lang="es-CL" sz="1200" dirty="0">
                <a:solidFill>
                  <a:srgbClr val="6F605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@CaminoNP</a:t>
            </a:r>
            <a:endParaRPr lang="es-MX" sz="1200" dirty="0">
              <a:solidFill>
                <a:srgbClr val="6F605A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73C922DA-D5D5-645D-C6F9-394C5D7DFC0B}"/>
              </a:ext>
            </a:extLst>
          </p:cNvPr>
          <p:cNvSpPr/>
          <p:nvPr/>
        </p:nvSpPr>
        <p:spPr>
          <a:xfrm>
            <a:off x="6233492" y="9643918"/>
            <a:ext cx="624508" cy="2620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54" name="Marcador de contenido 2">
            <a:extLst>
              <a:ext uri="{FF2B5EF4-FFF2-40B4-BE49-F238E27FC236}">
                <a16:creationId xmlns:a16="http://schemas.microsoft.com/office/drawing/2014/main" id="{AF7BEBB3-76D5-A220-B1F5-D41E6A5C1E3E}"/>
              </a:ext>
            </a:extLst>
          </p:cNvPr>
          <p:cNvSpPr txBox="1">
            <a:spLocks/>
          </p:cNvSpPr>
          <p:nvPr/>
        </p:nvSpPr>
        <p:spPr>
          <a:xfrm>
            <a:off x="350201" y="5125699"/>
            <a:ext cx="5915025" cy="368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643390" rtl="0" eaLnBrk="1" latinLnBrk="0" hangingPunct="1">
              <a:lnSpc>
                <a:spcPct val="90000"/>
              </a:lnSpc>
              <a:spcBef>
                <a:spcPts val="704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tx1"/>
                </a:solidFill>
                <a:latin typeface="Guardian Sans Regular" panose="020B0503050503060803" pitchFamily="34" charset="77"/>
                <a:ea typeface="+mn-ea"/>
                <a:cs typeface="+mn-cs"/>
              </a:defRPr>
            </a:lvl1pPr>
            <a:lvl2pPr marL="482542" indent="-160847" algn="l" defTabSz="643390" rtl="0" eaLnBrk="1" latinLnBrk="0" hangingPunct="1">
              <a:lnSpc>
                <a:spcPct val="90000"/>
              </a:lnSpc>
              <a:spcBef>
                <a:spcPts val="352"/>
              </a:spcBef>
              <a:buFont typeface="Arial" panose="020B0604020202020204" pitchFamily="34" charset="0"/>
              <a:buChar char="•"/>
              <a:defRPr sz="1100" b="0" i="0" kern="1200">
                <a:solidFill>
                  <a:schemeClr val="tx1"/>
                </a:solidFill>
                <a:latin typeface="Guardian Sans Regular" panose="020B0503050503060803" pitchFamily="34" charset="77"/>
                <a:ea typeface="+mn-ea"/>
                <a:cs typeface="+mn-cs"/>
              </a:defRPr>
            </a:lvl2pPr>
            <a:lvl3pPr marL="643390" indent="0" algn="l" defTabSz="643390" rtl="0" eaLnBrk="1" latinLnBrk="0" hangingPunct="1">
              <a:lnSpc>
                <a:spcPct val="90000"/>
              </a:lnSpc>
              <a:spcBef>
                <a:spcPts val="352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tx1"/>
                </a:solidFill>
                <a:latin typeface="Guardian Sans Regular" panose="020B05030505030608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965085" indent="0" algn="l" defTabSz="643390" rtl="0" eaLnBrk="1" latinLnBrk="0" hangingPunct="1">
              <a:lnSpc>
                <a:spcPct val="90000"/>
              </a:lnSpc>
              <a:spcBef>
                <a:spcPts val="352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tx1"/>
                </a:solidFill>
                <a:latin typeface="Guardian Sans Regular" panose="020B05030505030608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286780" indent="0" algn="l" defTabSz="643390" rtl="0" eaLnBrk="1" latinLnBrk="0" hangingPunct="1">
              <a:lnSpc>
                <a:spcPct val="90000"/>
              </a:lnSpc>
              <a:spcBef>
                <a:spcPts val="352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tx1"/>
                </a:solidFill>
                <a:latin typeface="Guardian Sans Regular" panose="020B0503050503060803" pitchFamily="34" charset="77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769322" indent="-160847" algn="l" defTabSz="643390" rtl="0" eaLnBrk="1" latinLnBrk="0" hangingPunct="1">
              <a:lnSpc>
                <a:spcPct val="90000"/>
              </a:lnSpc>
              <a:spcBef>
                <a:spcPts val="352"/>
              </a:spcBef>
              <a:buFont typeface="Arial" panose="020B0604020202020204" pitchFamily="34" charset="0"/>
              <a:buChar char="•"/>
              <a:defRPr sz="1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91017" indent="-160847" algn="l" defTabSz="643390" rtl="0" eaLnBrk="1" latinLnBrk="0" hangingPunct="1">
              <a:lnSpc>
                <a:spcPct val="90000"/>
              </a:lnSpc>
              <a:spcBef>
                <a:spcPts val="352"/>
              </a:spcBef>
              <a:buFont typeface="Arial" panose="020B0604020202020204" pitchFamily="34" charset="0"/>
              <a:buChar char="•"/>
              <a:defRPr sz="1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12712" indent="-160847" algn="l" defTabSz="643390" rtl="0" eaLnBrk="1" latinLnBrk="0" hangingPunct="1">
              <a:lnSpc>
                <a:spcPct val="90000"/>
              </a:lnSpc>
              <a:spcBef>
                <a:spcPts val="352"/>
              </a:spcBef>
              <a:buFont typeface="Arial" panose="020B0604020202020204" pitchFamily="34" charset="0"/>
              <a:buChar char="•"/>
              <a:defRPr sz="1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34407" indent="-160847" algn="l" defTabSz="643390" rtl="0" eaLnBrk="1" latinLnBrk="0" hangingPunct="1">
              <a:lnSpc>
                <a:spcPct val="90000"/>
              </a:lnSpc>
              <a:spcBef>
                <a:spcPts val="352"/>
              </a:spcBef>
              <a:buFont typeface="Arial" panose="020B0604020202020204" pitchFamily="34" charset="0"/>
              <a:buChar char="•"/>
              <a:defRPr sz="1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L" sz="2000" b="1" dirty="0">
              <a:solidFill>
                <a:schemeClr val="bg1"/>
              </a:solidFill>
            </a:endParaRPr>
          </a:p>
        </p:txBody>
      </p:sp>
      <p:pic>
        <p:nvPicPr>
          <p:cNvPr id="6" name="Imagen 5" descr="The text provided seems to be incomplete and does not offer any specific information to describe. Could you please provide more context or clarify what you need help with?&#10;&#10;El contenido generado por IA puede ser incorrecto.">
            <a:extLst>
              <a:ext uri="{FF2B5EF4-FFF2-40B4-BE49-F238E27FC236}">
                <a16:creationId xmlns:a16="http://schemas.microsoft.com/office/drawing/2014/main" id="{EDCEE06C-0905-BFF3-4E5D-A01573D6A0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5737" y="5235630"/>
            <a:ext cx="5840774" cy="35271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Gráfico 20" descr="Construction Barricade contorno">
            <a:extLst>
              <a:ext uri="{FF2B5EF4-FFF2-40B4-BE49-F238E27FC236}">
                <a16:creationId xmlns:a16="http://schemas.microsoft.com/office/drawing/2014/main" id="{5DA0006D-F8D7-BE2F-0639-EE224F0AEF5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22970" y="6577382"/>
            <a:ext cx="273883" cy="273883"/>
          </a:xfrm>
          <a:prstGeom prst="rect">
            <a:avLst/>
          </a:prstGeom>
        </p:spPr>
      </p:pic>
      <p:pic>
        <p:nvPicPr>
          <p:cNvPr id="24" name="Gráfico 23" descr="Construction Barricade contorno">
            <a:extLst>
              <a:ext uri="{FF2B5EF4-FFF2-40B4-BE49-F238E27FC236}">
                <a16:creationId xmlns:a16="http://schemas.microsoft.com/office/drawing/2014/main" id="{94DF5CE0-1452-CFA5-790D-9A291C63C4C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15154" y="6714324"/>
            <a:ext cx="273883" cy="273883"/>
          </a:xfrm>
          <a:prstGeom prst="rect">
            <a:avLst/>
          </a:prstGeom>
        </p:spPr>
      </p:pic>
      <p:pic>
        <p:nvPicPr>
          <p:cNvPr id="28" name="Gráfico 27" descr="Construction Barricade contorno">
            <a:extLst>
              <a:ext uri="{FF2B5EF4-FFF2-40B4-BE49-F238E27FC236}">
                <a16:creationId xmlns:a16="http://schemas.microsoft.com/office/drawing/2014/main" id="{86663757-0070-D5BD-B305-C91BED9AE09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097049" y="7259500"/>
            <a:ext cx="273883" cy="273883"/>
          </a:xfrm>
          <a:prstGeom prst="rect">
            <a:avLst/>
          </a:prstGeom>
        </p:spPr>
      </p:pic>
      <p:pic>
        <p:nvPicPr>
          <p:cNvPr id="30" name="Gráfico 29" descr="Construction Barricade contorno">
            <a:extLst>
              <a:ext uri="{FF2B5EF4-FFF2-40B4-BE49-F238E27FC236}">
                <a16:creationId xmlns:a16="http://schemas.microsoft.com/office/drawing/2014/main" id="{A8CCB3D0-C7BB-1B8D-812A-7548C19B338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288779" y="6001092"/>
            <a:ext cx="273883" cy="273883"/>
          </a:xfrm>
          <a:prstGeom prst="rect">
            <a:avLst/>
          </a:prstGeom>
        </p:spPr>
      </p:pic>
      <p:sp>
        <p:nvSpPr>
          <p:cNvPr id="33" name="Forma libre: forma 32">
            <a:extLst>
              <a:ext uri="{FF2B5EF4-FFF2-40B4-BE49-F238E27FC236}">
                <a16:creationId xmlns:a16="http://schemas.microsoft.com/office/drawing/2014/main" id="{E21B4C77-0CE6-4626-38D9-DAD1E0824061}"/>
              </a:ext>
            </a:extLst>
          </p:cNvPr>
          <p:cNvSpPr/>
          <p:nvPr/>
        </p:nvSpPr>
        <p:spPr>
          <a:xfrm>
            <a:off x="1871472" y="6931152"/>
            <a:ext cx="1213104" cy="542544"/>
          </a:xfrm>
          <a:custGeom>
            <a:avLst/>
            <a:gdLst>
              <a:gd name="csX0" fmla="*/ 0 w 1213104"/>
              <a:gd name="csY0" fmla="*/ 0 h 542544"/>
              <a:gd name="csX1" fmla="*/ 207264 w 1213104"/>
              <a:gd name="csY1" fmla="*/ 79248 h 542544"/>
              <a:gd name="csX2" fmla="*/ 512064 w 1213104"/>
              <a:gd name="csY2" fmla="*/ 249936 h 542544"/>
              <a:gd name="csX3" fmla="*/ 1213104 w 1213104"/>
              <a:gd name="csY3" fmla="*/ 542544 h 54254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213104" h="542544">
                <a:moveTo>
                  <a:pt x="0" y="0"/>
                </a:moveTo>
                <a:lnTo>
                  <a:pt x="207264" y="79248"/>
                </a:lnTo>
                <a:lnTo>
                  <a:pt x="512064" y="249936"/>
                </a:lnTo>
                <a:cubicBezTo>
                  <a:pt x="731520" y="339344"/>
                  <a:pt x="981456" y="514096"/>
                  <a:pt x="1213104" y="542544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34" name="Forma libre: forma 33">
            <a:extLst>
              <a:ext uri="{FF2B5EF4-FFF2-40B4-BE49-F238E27FC236}">
                <a16:creationId xmlns:a16="http://schemas.microsoft.com/office/drawing/2014/main" id="{67645BE7-3267-E5E0-5E9E-4E861916BFCE}"/>
              </a:ext>
            </a:extLst>
          </p:cNvPr>
          <p:cNvSpPr/>
          <p:nvPr/>
        </p:nvSpPr>
        <p:spPr>
          <a:xfrm>
            <a:off x="3523488" y="6217920"/>
            <a:ext cx="1438656" cy="585216"/>
          </a:xfrm>
          <a:custGeom>
            <a:avLst/>
            <a:gdLst>
              <a:gd name="csX0" fmla="*/ 1438656 w 1438656"/>
              <a:gd name="csY0" fmla="*/ 585216 h 585216"/>
              <a:gd name="csX1" fmla="*/ 1152144 w 1438656"/>
              <a:gd name="csY1" fmla="*/ 469392 h 585216"/>
              <a:gd name="csX2" fmla="*/ 835152 w 1438656"/>
              <a:gd name="csY2" fmla="*/ 292608 h 585216"/>
              <a:gd name="csX3" fmla="*/ 566928 w 1438656"/>
              <a:gd name="csY3" fmla="*/ 146304 h 585216"/>
              <a:gd name="csX4" fmla="*/ 323088 w 1438656"/>
              <a:gd name="csY4" fmla="*/ 60960 h 585216"/>
              <a:gd name="csX5" fmla="*/ 0 w 1438656"/>
              <a:gd name="csY5" fmla="*/ 0 h 5852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1438656" h="585216">
                <a:moveTo>
                  <a:pt x="1438656" y="585216"/>
                </a:moveTo>
                <a:lnTo>
                  <a:pt x="1152144" y="469392"/>
                </a:lnTo>
                <a:lnTo>
                  <a:pt x="835152" y="292608"/>
                </a:lnTo>
                <a:lnTo>
                  <a:pt x="566928" y="146304"/>
                </a:lnTo>
                <a:lnTo>
                  <a:pt x="323088" y="60960"/>
                </a:lnTo>
                <a:lnTo>
                  <a:pt x="0" y="0"/>
                </a:ln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16571169"/>
      </p:ext>
    </p:extLst>
  </p:cSld>
  <p:clrMapOvr>
    <a:masterClrMapping/>
  </p:clrMapOvr>
</p:sld>
</file>

<file path=ppt/theme/theme1.xml><?xml version="1.0" encoding="utf-8"?>
<a:theme xmlns:a="http://schemas.openxmlformats.org/drawingml/2006/main" name="ALETICA 260523">
  <a:themeElements>
    <a:clrScheme name="ALEATICA 260523">
      <a:dk1>
        <a:srgbClr val="6F6059"/>
      </a:dk1>
      <a:lt1>
        <a:srgbClr val="F2F1EF"/>
      </a:lt1>
      <a:dk2>
        <a:srgbClr val="6F6059"/>
      </a:dk2>
      <a:lt2>
        <a:srgbClr val="F2F1EF"/>
      </a:lt2>
      <a:accent1>
        <a:srgbClr val="0DB14B"/>
      </a:accent1>
      <a:accent2>
        <a:srgbClr val="00BAE6"/>
      </a:accent2>
      <a:accent3>
        <a:srgbClr val="71BE44"/>
      </a:accent3>
      <a:accent4>
        <a:srgbClr val="F89B1C"/>
      </a:accent4>
      <a:accent5>
        <a:srgbClr val="F4822B"/>
      </a:accent5>
      <a:accent6>
        <a:srgbClr val="DDDE4D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jemplo_Plantilla noticias CH" id="{FF5E95F9-A67B-FC4B-B0D2-7E4563E4E661}" vid="{B6D0AC77-7003-354B-97E2-CB4AE390470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ALETICA 260523</Template>
  <TotalTime>1567</TotalTime>
  <Words>98</Words>
  <Application>Microsoft Office PowerPoint</Application>
  <PresentationFormat>A4 (210 x 297 mm)</PresentationFormat>
  <Paragraphs>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9" baseType="lpstr">
      <vt:lpstr>Arial</vt:lpstr>
      <vt:lpstr>Calibri</vt:lpstr>
      <vt:lpstr>Guardian Sans Light</vt:lpstr>
      <vt:lpstr>Guardian Sans Regular</vt:lpstr>
      <vt:lpstr>Guardian Sans Semibold</vt:lpstr>
      <vt:lpstr>TITILLIUM WEBLIGHT</vt:lpstr>
      <vt:lpstr>Verdana</vt:lpstr>
      <vt:lpstr>ALETICA 260523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Darynka Rico</dc:creator>
  <cp:lastModifiedBy>Sebastián Balladares Cisternas</cp:lastModifiedBy>
  <cp:revision>25</cp:revision>
  <cp:lastPrinted>2025-02-11T12:52:34Z</cp:lastPrinted>
  <dcterms:created xsi:type="dcterms:W3CDTF">2023-06-09T15:24:04Z</dcterms:created>
  <dcterms:modified xsi:type="dcterms:W3CDTF">2026-08-25T15:46:53Z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6d6e777-56f8-41fd-a879-d5827b955212_Enabled">
    <vt:lpwstr>true</vt:lpwstr>
  </property>
  <property fmtid="{D5CDD505-2E9C-101B-9397-08002B2CF9AE}" pid="3" name="MSIP_Label_16d6e777-56f8-41fd-a879-d5827b955212_SetDate">
    <vt:lpwstr>2025-01-15T21:03:02Z</vt:lpwstr>
  </property>
  <property fmtid="{D5CDD505-2E9C-101B-9397-08002B2CF9AE}" pid="4" name="MSIP_Label_16d6e777-56f8-41fd-a879-d5827b955212_Method">
    <vt:lpwstr>Privileged</vt:lpwstr>
  </property>
  <property fmtid="{D5CDD505-2E9C-101B-9397-08002B2CF9AE}" pid="5" name="MSIP_Label_16d6e777-56f8-41fd-a879-d5827b955212_Name">
    <vt:lpwstr>Datos Personales No – Interno</vt:lpwstr>
  </property>
  <property fmtid="{D5CDD505-2E9C-101B-9397-08002B2CF9AE}" pid="6" name="MSIP_Label_16d6e777-56f8-41fd-a879-d5827b955212_SiteId">
    <vt:lpwstr>31bccd97-6329-436e-bfcc-a12e878d1c9b</vt:lpwstr>
  </property>
  <property fmtid="{D5CDD505-2E9C-101B-9397-08002B2CF9AE}" pid="7" name="MSIP_Label_16d6e777-56f8-41fd-a879-d5827b955212_ActionId">
    <vt:lpwstr>7223c2f9-ea0a-4bc3-8661-4bcca27db508</vt:lpwstr>
  </property>
  <property fmtid="{D5CDD505-2E9C-101B-9397-08002B2CF9AE}" pid="8" name="MSIP_Label_16d6e777-56f8-41fd-a879-d5827b955212_ContentBits">
    <vt:lpwstr>2</vt:lpwstr>
  </property>
  <property fmtid="{D5CDD505-2E9C-101B-9397-08002B2CF9AE}" pid="9" name="ClassificationContentMarkingFooterLocations">
    <vt:lpwstr>ALETICA 260523:5</vt:lpwstr>
  </property>
  <property fmtid="{D5CDD505-2E9C-101B-9397-08002B2CF9AE}" pid="10" name="ClassificationContentMarkingFooterText">
    <vt:lpwstr>Interno</vt:lpwstr>
  </property>
</Properties>
</file>