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7" r:id="rId2"/>
  </p:sldIdLst>
  <p:sldSz cx="6858000" cy="9906000" type="A4"/>
  <p:notesSz cx="9929813" cy="6799263"/>
  <p:defaultTextStyle>
    <a:defPPr>
      <a:defRPr lang="en-US"/>
    </a:defPPr>
    <a:lvl1pPr marL="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7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2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6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9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05A"/>
    <a:srgbClr val="F6F6F6"/>
    <a:srgbClr val="FFFFFF"/>
    <a:srgbClr val="0BAC4A"/>
    <a:srgbClr val="00BBE7"/>
    <a:srgbClr val="F4822C"/>
    <a:srgbClr val="72BF44"/>
    <a:srgbClr val="D4DF4E"/>
    <a:srgbClr val="F99B1C"/>
    <a:srgbClr val="0D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 autoAdjust="0"/>
    <p:restoredTop sz="96291"/>
  </p:normalViewPr>
  <p:slideViewPr>
    <p:cSldViewPr snapToGrid="0" showGuides="1">
      <p:cViewPr varScale="1">
        <p:scale>
          <a:sx n="82" d="100"/>
          <a:sy n="82" d="100"/>
        </p:scale>
        <p:origin x="3413" y="48"/>
      </p:cViewPr>
      <p:guideLst>
        <p:guide orient="horz" pos="312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svg"/><Relationship Id="rId7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.png"/><Relationship Id="rId3" Type="http://schemas.openxmlformats.org/officeDocument/2006/relationships/image" Target="../media/image30.svg"/><Relationship Id="rId7" Type="http://schemas.openxmlformats.org/officeDocument/2006/relationships/image" Target="../media/image24.svg"/><Relationship Id="rId12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32.svg"/><Relationship Id="rId1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26.sv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svg"/><Relationship Id="rId7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8.svg"/><Relationship Id="rId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3" Type="http://schemas.openxmlformats.org/officeDocument/2006/relationships/image" Target="../media/image34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36.svg"/><Relationship Id="rId10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2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E28CFED-94D0-610E-7550-CC1AAC34D289}"/>
              </a:ext>
            </a:extLst>
          </p:cNvPr>
          <p:cNvSpPr/>
          <p:nvPr/>
        </p:nvSpPr>
        <p:spPr>
          <a:xfrm>
            <a:off x="1" y="6590248"/>
            <a:ext cx="6858000" cy="331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734789"/>
            <a:ext cx="5915025" cy="2681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D636B85C-592B-A124-8C12-AE71603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30" t="30169" r="12865" b="29290"/>
          <a:stretch/>
        </p:blipFill>
        <p:spPr>
          <a:xfrm>
            <a:off x="-3571" y="6573705"/>
            <a:ext cx="6858000" cy="3315757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698FC81-21C6-EF9D-49DE-1828579D7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62" y="2787069"/>
            <a:ext cx="5915025" cy="193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28811"/>
            <a:ext cx="5915025" cy="15808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EAF8F8-E174-B49B-E612-8AF9C7466B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4910" y="552452"/>
            <a:ext cx="518032" cy="475745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C4EFB2A-17D1-EB1D-C830-495DA12532F5}"/>
              </a:ext>
            </a:extLst>
          </p:cNvPr>
          <p:cNvGrpSpPr/>
          <p:nvPr userDrawn="1"/>
        </p:nvGrpSpPr>
        <p:grpSpPr>
          <a:xfrm>
            <a:off x="539752" y="1129843"/>
            <a:ext cx="5347833" cy="1580899"/>
            <a:chOff x="539750" y="668802"/>
            <a:chExt cx="5347833" cy="1580898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4D17D413-3C9F-60BB-2930-F9F6E1437C5E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F23C790-7E31-399C-208F-088E5C3858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348002F-8D61-2F19-090D-4313FEBCD4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0360" y="668802"/>
              <a:ext cx="4292573" cy="15808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4339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rgbClr val="0DB14B"/>
                  </a:solidFill>
                  <a:latin typeface="Titillium Web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es-MX" sz="5400" b="0" i="1" dirty="0">
                  <a:solidFill>
                    <a:schemeClr val="bg1"/>
                  </a:solidFill>
                  <a:latin typeface="Guardian Sans Light" panose="020B0403050503060803" pitchFamily="34" charset="77"/>
                </a:rPr>
                <a:t>Boletin </a:t>
              </a:r>
              <a:r>
                <a:rPr lang="es-MX" sz="5400" b="1" i="1" dirty="0">
                  <a:solidFill>
                    <a:schemeClr val="bg1"/>
                  </a:solidFill>
                  <a:latin typeface="Guardian Sans Semibold" panose="020B0503050503060803" pitchFamily="34" charset="77"/>
                </a:rPr>
                <a:t>social</a:t>
              </a:r>
              <a:endParaRPr lang="en-US" sz="5400" b="1" i="1" dirty="0">
                <a:solidFill>
                  <a:schemeClr val="bg1"/>
                </a:solidFill>
                <a:latin typeface="Guardian Sans Semibold" panose="020B0503050503060803" pitchFamily="34" charset="77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994077D8-1357-88C6-CF39-B317CFBFA6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31850" y="539735"/>
            <a:ext cx="757229" cy="425294"/>
          </a:xfrm>
          <a:prstGeom prst="rect">
            <a:avLst/>
          </a:prstGeom>
        </p:spPr>
      </p:pic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9EF7CEF-D195-F323-A449-A252035CB7B5}"/>
              </a:ext>
            </a:extLst>
          </p:cNvPr>
          <p:cNvSpPr/>
          <p:nvPr userDrawn="1"/>
        </p:nvSpPr>
        <p:spPr>
          <a:xfrm>
            <a:off x="539751" y="2298232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C82112A9-EA32-4F81-49B3-0FB975BDF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153" y="2350168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CCE339F8-60A2-F782-A6D3-AA989833C7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6" y="267835"/>
            <a:ext cx="2808137" cy="101984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A9D1924A-6E40-D554-B834-D2063DAA0D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8453" y="13994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E28CFED-94D0-610E-7550-CC1AAC34D289}"/>
              </a:ext>
            </a:extLst>
          </p:cNvPr>
          <p:cNvSpPr/>
          <p:nvPr/>
        </p:nvSpPr>
        <p:spPr>
          <a:xfrm>
            <a:off x="1" y="6598773"/>
            <a:ext cx="6858000" cy="3315757"/>
          </a:xfrm>
          <a:prstGeom prst="rect">
            <a:avLst/>
          </a:prstGeom>
          <a:solidFill>
            <a:srgbClr val="0BA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D636B85C-592B-A124-8C12-AE71603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30" t="30169" r="12865" b="29290"/>
          <a:stretch/>
        </p:blipFill>
        <p:spPr>
          <a:xfrm>
            <a:off x="1" y="6546708"/>
            <a:ext cx="6858000" cy="3315757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698FC81-21C6-EF9D-49DE-1828579D7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62" y="4221468"/>
            <a:ext cx="5915025" cy="2255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26" y="2936273"/>
            <a:ext cx="5915025" cy="10596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EF06AB6E-4A90-74F9-C76A-D7742CFE1E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4" y="6858000"/>
            <a:ext cx="2960687" cy="26797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0762BF9B-3BF3-5ED0-7E95-FD6DDB97C1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3003" y="6858000"/>
            <a:ext cx="2786063" cy="26797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98B235-7C83-1C32-E340-3DD88EDE76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4910" y="552452"/>
            <a:ext cx="518032" cy="47574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65220DE-A82F-D963-8293-B1FDD17B96F6}"/>
              </a:ext>
            </a:extLst>
          </p:cNvPr>
          <p:cNvGrpSpPr/>
          <p:nvPr userDrawn="1"/>
        </p:nvGrpSpPr>
        <p:grpSpPr>
          <a:xfrm>
            <a:off x="539752" y="1129843"/>
            <a:ext cx="5347833" cy="1580899"/>
            <a:chOff x="539750" y="668802"/>
            <a:chExt cx="5347833" cy="1580898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8774B19B-1F93-39FC-F330-AB874A86CC18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BB4CA7E9-6A5A-4CCB-5C62-B1F3C73E46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AF94252-A328-384D-B59D-8EFF005616D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0360" y="668802"/>
              <a:ext cx="4292573" cy="15808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4339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rgbClr val="0DB14B"/>
                  </a:solidFill>
                  <a:latin typeface="Titillium Web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es-MX" sz="5400" b="0" i="1" dirty="0">
                  <a:solidFill>
                    <a:schemeClr val="bg1"/>
                  </a:solidFill>
                  <a:latin typeface="Guardian Sans Light" panose="020B0403050503060803" pitchFamily="34" charset="77"/>
                </a:rPr>
                <a:t>Boletin </a:t>
              </a:r>
              <a:r>
                <a:rPr lang="es-MX" sz="5400" b="1" i="1" dirty="0">
                  <a:solidFill>
                    <a:schemeClr val="bg1"/>
                  </a:solidFill>
                  <a:latin typeface="Guardian Sans Semibold" panose="020B0503050503060803" pitchFamily="34" charset="77"/>
                </a:rPr>
                <a:t>social</a:t>
              </a:r>
              <a:endParaRPr lang="en-US" sz="5400" b="1" i="1" dirty="0">
                <a:solidFill>
                  <a:schemeClr val="bg1"/>
                </a:solidFill>
                <a:latin typeface="Guardian Sans Semibold" panose="020B0503050503060803" pitchFamily="34" charset="77"/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3ED37BB3-B5F9-BEA3-4286-89580249EC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31850" y="539735"/>
            <a:ext cx="757229" cy="425294"/>
          </a:xfrm>
          <a:prstGeom prst="rect">
            <a:avLst/>
          </a:prstGeom>
        </p:spPr>
      </p:pic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8E3ADDC9-CD46-DD33-616E-1FA7A721463E}"/>
              </a:ext>
            </a:extLst>
          </p:cNvPr>
          <p:cNvSpPr/>
          <p:nvPr userDrawn="1"/>
        </p:nvSpPr>
        <p:spPr>
          <a:xfrm>
            <a:off x="539751" y="2298232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FC557F45-E0A1-F191-E5AD-BBD2F354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53" y="2350168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937E5F1-B869-13AD-472B-FF3BC9C489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6" y="267835"/>
            <a:ext cx="2808137" cy="1019849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2FD971E-EBE2-6D21-3620-F560B4F03F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8453" y="13994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ortar rectángulo de esquina del mismo lado 25">
            <a:extLst>
              <a:ext uri="{FF2B5EF4-FFF2-40B4-BE49-F238E27FC236}">
                <a16:creationId xmlns:a16="http://schemas.microsoft.com/office/drawing/2014/main" id="{A432BC61-AC8B-6B14-7FBE-B6D301AEC001}"/>
              </a:ext>
            </a:extLst>
          </p:cNvPr>
          <p:cNvSpPr/>
          <p:nvPr userDrawn="1"/>
        </p:nvSpPr>
        <p:spPr>
          <a:xfrm flipV="1">
            <a:off x="1" y="2230180"/>
            <a:ext cx="6858000" cy="6350811"/>
          </a:xfrm>
          <a:prstGeom prst="snip2SameRect">
            <a:avLst>
              <a:gd name="adj1" fmla="val 22520"/>
              <a:gd name="adj2" fmla="val 0"/>
            </a:avLst>
          </a:prstGeom>
          <a:solidFill>
            <a:srgbClr val="F48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1936D1B-B5AC-9E3D-FA62-CAF1400C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284" y="3187700"/>
            <a:ext cx="5364481" cy="530078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02DB7A8-B871-26AD-3674-1ED4F126F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2230181"/>
            <a:ext cx="5562599" cy="7348140"/>
          </a:xfrm>
          <a:prstGeom prst="rect">
            <a:avLst/>
          </a:prstGeom>
        </p:spPr>
      </p:pic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9ED96A25-AB96-7F9B-CEEA-D11D101230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348411" y="2286151"/>
            <a:ext cx="6666659" cy="6350811"/>
          </a:xfrm>
          <a:custGeom>
            <a:avLst/>
            <a:gdLst>
              <a:gd name="connsiteX0" fmla="*/ 5668199 w 6927850"/>
              <a:gd name="connsiteY0" fmla="*/ 5061774 h 5715001"/>
              <a:gd name="connsiteX1" fmla="*/ 1974453 w 6927850"/>
              <a:gd name="connsiteY1" fmla="*/ 5437341 h 5715001"/>
              <a:gd name="connsiteX2" fmla="*/ 169434 w 6927850"/>
              <a:gd name="connsiteY2" fmla="*/ 1974744 h 5715001"/>
              <a:gd name="connsiteX3" fmla="*/ 3463925 w 6927850"/>
              <a:gd name="connsiteY3" fmla="*/ -1 h 5715001"/>
              <a:gd name="connsiteX4" fmla="*/ 5668199 w 6927850"/>
              <a:gd name="connsiteY4" fmla="*/ 5061774 h 5715001"/>
              <a:gd name="connsiteX0" fmla="*/ 5668759 w 7148887"/>
              <a:gd name="connsiteY0" fmla="*/ 5037712 h 5690971"/>
              <a:gd name="connsiteX1" fmla="*/ 1975013 w 7148887"/>
              <a:gd name="connsiteY1" fmla="*/ 5413279 h 5690971"/>
              <a:gd name="connsiteX2" fmla="*/ 169994 w 7148887"/>
              <a:gd name="connsiteY2" fmla="*/ 1950682 h 5690971"/>
              <a:gd name="connsiteX3" fmla="*/ 7025833 w 7148887"/>
              <a:gd name="connsiteY3" fmla="*/ 0 h 5690971"/>
              <a:gd name="connsiteX4" fmla="*/ 5668759 w 7148887"/>
              <a:gd name="connsiteY4" fmla="*/ 5037712 h 5690971"/>
              <a:gd name="connsiteX0" fmla="*/ 5355955 w 6836083"/>
              <a:gd name="connsiteY0" fmla="*/ 5533324 h 6342638"/>
              <a:gd name="connsiteX1" fmla="*/ 1662209 w 6836083"/>
              <a:gd name="connsiteY1" fmla="*/ 5908891 h 6342638"/>
              <a:gd name="connsiteX2" fmla="*/ 133917 w 6836083"/>
              <a:gd name="connsiteY2" fmla="*/ 533273 h 6342638"/>
              <a:gd name="connsiteX3" fmla="*/ 6713029 w 6836083"/>
              <a:gd name="connsiteY3" fmla="*/ 495612 h 6342638"/>
              <a:gd name="connsiteX4" fmla="*/ 5355955 w 6836083"/>
              <a:gd name="connsiteY4" fmla="*/ 5533324 h 6342638"/>
              <a:gd name="connsiteX0" fmla="*/ 6734316 w 6944214"/>
              <a:gd name="connsiteY0" fmla="*/ 5593482 h 6366280"/>
              <a:gd name="connsiteX1" fmla="*/ 1681001 w 6944214"/>
              <a:gd name="connsiteY1" fmla="*/ 5908891 h 6366280"/>
              <a:gd name="connsiteX2" fmla="*/ 152709 w 6944214"/>
              <a:gd name="connsiteY2" fmla="*/ 533273 h 6366280"/>
              <a:gd name="connsiteX3" fmla="*/ 6731821 w 6944214"/>
              <a:gd name="connsiteY3" fmla="*/ 495612 h 6366280"/>
              <a:gd name="connsiteX4" fmla="*/ 6734316 w 6944214"/>
              <a:gd name="connsiteY4" fmla="*/ 5593482 h 6366280"/>
              <a:gd name="connsiteX0" fmla="*/ 6734316 w 7064269"/>
              <a:gd name="connsiteY0" fmla="*/ 5593482 h 6366280"/>
              <a:gd name="connsiteX1" fmla="*/ 1681001 w 7064269"/>
              <a:gd name="connsiteY1" fmla="*/ 5908891 h 6366280"/>
              <a:gd name="connsiteX2" fmla="*/ 152709 w 7064269"/>
              <a:gd name="connsiteY2" fmla="*/ 533273 h 6366280"/>
              <a:gd name="connsiteX3" fmla="*/ 6731821 w 7064269"/>
              <a:gd name="connsiteY3" fmla="*/ 495612 h 6366280"/>
              <a:gd name="connsiteX4" fmla="*/ 6734316 w 7064269"/>
              <a:gd name="connsiteY4" fmla="*/ 5593482 h 6366280"/>
              <a:gd name="connsiteX0" fmla="*/ 6745335 w 7075288"/>
              <a:gd name="connsiteY0" fmla="*/ 5593482 h 6366280"/>
              <a:gd name="connsiteX1" fmla="*/ 1692020 w 7075288"/>
              <a:gd name="connsiteY1" fmla="*/ 5908891 h 6366280"/>
              <a:gd name="connsiteX2" fmla="*/ 151696 w 7075288"/>
              <a:gd name="connsiteY2" fmla="*/ 533273 h 6366280"/>
              <a:gd name="connsiteX3" fmla="*/ 6742840 w 7075288"/>
              <a:gd name="connsiteY3" fmla="*/ 495612 h 6366280"/>
              <a:gd name="connsiteX4" fmla="*/ 6745335 w 7075288"/>
              <a:gd name="connsiteY4" fmla="*/ 5593482 h 6366280"/>
              <a:gd name="connsiteX0" fmla="*/ 6745335 w 7075288"/>
              <a:gd name="connsiteY0" fmla="*/ 5097870 h 5870668"/>
              <a:gd name="connsiteX1" fmla="*/ 1692020 w 7075288"/>
              <a:gd name="connsiteY1" fmla="*/ 5413279 h 5870668"/>
              <a:gd name="connsiteX2" fmla="*/ 151696 w 7075288"/>
              <a:gd name="connsiteY2" fmla="*/ 37661 h 5870668"/>
              <a:gd name="connsiteX3" fmla="*/ 6742840 w 7075288"/>
              <a:gd name="connsiteY3" fmla="*/ 0 h 5870668"/>
              <a:gd name="connsiteX4" fmla="*/ 6745335 w 7075288"/>
              <a:gd name="connsiteY4" fmla="*/ 5097870 h 5870668"/>
              <a:gd name="connsiteX0" fmla="*/ 6637838 w 6967791"/>
              <a:gd name="connsiteY0" fmla="*/ 5097870 h 6032706"/>
              <a:gd name="connsiteX1" fmla="*/ 5121807 w 6967791"/>
              <a:gd name="connsiteY1" fmla="*/ 5641879 h 6032706"/>
              <a:gd name="connsiteX2" fmla="*/ 44199 w 6967791"/>
              <a:gd name="connsiteY2" fmla="*/ 37661 h 6032706"/>
              <a:gd name="connsiteX3" fmla="*/ 6635343 w 6967791"/>
              <a:gd name="connsiteY3" fmla="*/ 0 h 6032706"/>
              <a:gd name="connsiteX4" fmla="*/ 6637838 w 6967791"/>
              <a:gd name="connsiteY4" fmla="*/ 5097870 h 6032706"/>
              <a:gd name="connsiteX0" fmla="*/ 6637838 w 6967791"/>
              <a:gd name="connsiteY0" fmla="*/ 5097870 h 5641879"/>
              <a:gd name="connsiteX1" fmla="*/ 5121807 w 6967791"/>
              <a:gd name="connsiteY1" fmla="*/ 5641879 h 5641879"/>
              <a:gd name="connsiteX2" fmla="*/ 44199 w 6967791"/>
              <a:gd name="connsiteY2" fmla="*/ 37661 h 5641879"/>
              <a:gd name="connsiteX3" fmla="*/ 6635343 w 6967791"/>
              <a:gd name="connsiteY3" fmla="*/ 0 h 5641879"/>
              <a:gd name="connsiteX4" fmla="*/ 6637838 w 6967791"/>
              <a:gd name="connsiteY4" fmla="*/ 5097870 h 5641879"/>
              <a:gd name="connsiteX0" fmla="*/ 6637838 w 6967791"/>
              <a:gd name="connsiteY0" fmla="*/ 5097870 h 5641879"/>
              <a:gd name="connsiteX1" fmla="*/ 5121807 w 6967791"/>
              <a:gd name="connsiteY1" fmla="*/ 5641879 h 5641879"/>
              <a:gd name="connsiteX2" fmla="*/ 44199 w 6967791"/>
              <a:gd name="connsiteY2" fmla="*/ 37661 h 5641879"/>
              <a:gd name="connsiteX3" fmla="*/ 6635343 w 6967791"/>
              <a:gd name="connsiteY3" fmla="*/ 0 h 5641879"/>
              <a:gd name="connsiteX4" fmla="*/ 6637838 w 6967791"/>
              <a:gd name="connsiteY4" fmla="*/ 5097870 h 5641879"/>
              <a:gd name="connsiteX0" fmla="*/ 6623482 w 6953435"/>
              <a:gd name="connsiteY0" fmla="*/ 5097870 h 5641879"/>
              <a:gd name="connsiteX1" fmla="*/ 5107451 w 6953435"/>
              <a:gd name="connsiteY1" fmla="*/ 5641879 h 5641879"/>
              <a:gd name="connsiteX2" fmla="*/ 29843 w 6953435"/>
              <a:gd name="connsiteY2" fmla="*/ 37661 h 5641879"/>
              <a:gd name="connsiteX3" fmla="*/ 6620987 w 6953435"/>
              <a:gd name="connsiteY3" fmla="*/ 0 h 5641879"/>
              <a:gd name="connsiteX4" fmla="*/ 6623482 w 6953435"/>
              <a:gd name="connsiteY4" fmla="*/ 5097870 h 5641879"/>
              <a:gd name="connsiteX0" fmla="*/ 6593639 w 6923592"/>
              <a:gd name="connsiteY0" fmla="*/ 5097870 h 5641879"/>
              <a:gd name="connsiteX1" fmla="*/ 5077608 w 6923592"/>
              <a:gd name="connsiteY1" fmla="*/ 5641879 h 5641879"/>
              <a:gd name="connsiteX2" fmla="*/ 0 w 6923592"/>
              <a:gd name="connsiteY2" fmla="*/ 37661 h 5641879"/>
              <a:gd name="connsiteX3" fmla="*/ 6591144 w 6923592"/>
              <a:gd name="connsiteY3" fmla="*/ 0 h 5641879"/>
              <a:gd name="connsiteX4" fmla="*/ 6593639 w 6923592"/>
              <a:gd name="connsiteY4" fmla="*/ 5097870 h 5641879"/>
              <a:gd name="connsiteX0" fmla="*/ 6593639 w 6923592"/>
              <a:gd name="connsiteY0" fmla="*/ 5097870 h 5641879"/>
              <a:gd name="connsiteX1" fmla="*/ 5077608 w 6923592"/>
              <a:gd name="connsiteY1" fmla="*/ 5641879 h 5641879"/>
              <a:gd name="connsiteX2" fmla="*/ 0 w 6923592"/>
              <a:gd name="connsiteY2" fmla="*/ 37661 h 5641879"/>
              <a:gd name="connsiteX3" fmla="*/ 6591144 w 6923592"/>
              <a:gd name="connsiteY3" fmla="*/ 0 h 5641879"/>
              <a:gd name="connsiteX4" fmla="*/ 6593639 w 6923592"/>
              <a:gd name="connsiteY4" fmla="*/ 5097870 h 5641879"/>
              <a:gd name="connsiteX0" fmla="*/ 6593639 w 6606501"/>
              <a:gd name="connsiteY0" fmla="*/ 5097870 h 5641879"/>
              <a:gd name="connsiteX1" fmla="*/ 5077608 w 6606501"/>
              <a:gd name="connsiteY1" fmla="*/ 5641879 h 5641879"/>
              <a:gd name="connsiteX2" fmla="*/ 0 w 6606501"/>
              <a:gd name="connsiteY2" fmla="*/ 37661 h 5641879"/>
              <a:gd name="connsiteX3" fmla="*/ 6591144 w 6606501"/>
              <a:gd name="connsiteY3" fmla="*/ 0 h 5641879"/>
              <a:gd name="connsiteX4" fmla="*/ 6593639 w 6606501"/>
              <a:gd name="connsiteY4" fmla="*/ 5097870 h 5641879"/>
              <a:gd name="connsiteX0" fmla="*/ 6653797 w 6666659"/>
              <a:gd name="connsiteY0" fmla="*/ 5097870 h 5641879"/>
              <a:gd name="connsiteX1" fmla="*/ 5137766 w 6666659"/>
              <a:gd name="connsiteY1" fmla="*/ 5641879 h 5641879"/>
              <a:gd name="connsiteX2" fmla="*/ 0 w 6666659"/>
              <a:gd name="connsiteY2" fmla="*/ 1567 h 5641879"/>
              <a:gd name="connsiteX3" fmla="*/ 6651302 w 6666659"/>
              <a:gd name="connsiteY3" fmla="*/ 0 h 5641879"/>
              <a:gd name="connsiteX4" fmla="*/ 6653797 w 6666659"/>
              <a:gd name="connsiteY4" fmla="*/ 5097870 h 56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6659" h="5641879">
                <a:moveTo>
                  <a:pt x="6653797" y="5097870"/>
                </a:moveTo>
                <a:cubicBezTo>
                  <a:pt x="5820093" y="5515647"/>
                  <a:pt x="5587000" y="5582878"/>
                  <a:pt x="5137766" y="5641879"/>
                </a:cubicBezTo>
                <a:cubicBezTo>
                  <a:pt x="5891690" y="2656889"/>
                  <a:pt x="1075031" y="4530206"/>
                  <a:pt x="0" y="1567"/>
                </a:cubicBezTo>
                <a:cubicBezTo>
                  <a:pt x="1317874" y="27236"/>
                  <a:pt x="5150516" y="0"/>
                  <a:pt x="6651302" y="0"/>
                </a:cubicBezTo>
                <a:cubicBezTo>
                  <a:pt x="6664165" y="2264774"/>
                  <a:pt x="6677028" y="3326391"/>
                  <a:pt x="6653797" y="509787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073F20F6-C727-0E9E-C8B0-BE9FAC0F72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1" y="8785445"/>
            <a:ext cx="5931694" cy="8597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7177742"/>
            <a:ext cx="4545989" cy="1407081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TITILLIUM WEBLIGH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6FF27E9-1EEA-B176-1A7D-063D6CA9A05C}"/>
              </a:ext>
            </a:extLst>
          </p:cNvPr>
          <p:cNvGrpSpPr/>
          <p:nvPr userDrawn="1"/>
        </p:nvGrpSpPr>
        <p:grpSpPr>
          <a:xfrm>
            <a:off x="539751" y="900955"/>
            <a:ext cx="5347833" cy="858984"/>
            <a:chOff x="539750" y="1029760"/>
            <a:chExt cx="5347833" cy="858983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CD7C71BB-2F56-F919-81E7-72A1B897C0E4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56A3173A-2BA1-DE54-D1A8-90E8DE21B9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</p:grp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BF6852D7-687F-C333-D869-E725FD61DB7B}"/>
              </a:ext>
            </a:extLst>
          </p:cNvPr>
          <p:cNvSpPr/>
          <p:nvPr userDrawn="1"/>
        </p:nvSpPr>
        <p:spPr>
          <a:xfrm>
            <a:off x="539751" y="1806696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2B62C51A-6F54-3AEC-A105-939AE78B6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53" y="1858632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A638B704-8BF6-6F32-F9ED-07BBFB2EB3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453" y="106512"/>
            <a:ext cx="1800000" cy="65371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6F961DF-08F6-9D8D-52DC-F858D6EFFF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5765" y="85419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D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15E1369E-AD76-9EE9-6901-53B018D92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90" r="71812"/>
          <a:stretch/>
        </p:blipFill>
        <p:spPr>
          <a:xfrm>
            <a:off x="5995372" y="4"/>
            <a:ext cx="862630" cy="14219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F37486E-161F-295E-2791-399F0D33D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390" r="24649"/>
          <a:stretch/>
        </p:blipFill>
        <p:spPr>
          <a:xfrm>
            <a:off x="4033756" y="-11858"/>
            <a:ext cx="2852820" cy="142192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8273995-86F4-E654-AD1C-1DA19C9A41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1173" r="43000"/>
          <a:stretch/>
        </p:blipFill>
        <p:spPr>
          <a:xfrm>
            <a:off x="3759794" y="1229"/>
            <a:ext cx="3141071" cy="2905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585688"/>
            <a:ext cx="3245441" cy="1519754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6186" y="3116699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376E3F7-17FE-3D68-F77D-709C41EAE330}"/>
              </a:ext>
            </a:extLst>
          </p:cNvPr>
          <p:cNvGrpSpPr/>
          <p:nvPr userDrawn="1"/>
        </p:nvGrpSpPr>
        <p:grpSpPr>
          <a:xfrm>
            <a:off x="0" y="9121439"/>
            <a:ext cx="6508156" cy="54297"/>
            <a:chOff x="0" y="9052159"/>
            <a:chExt cx="6508156" cy="5429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77D0E0E-CDEF-9C40-991C-7791847D7734}"/>
                </a:ext>
              </a:extLst>
            </p:cNvPr>
            <p:cNvSpPr/>
            <p:nvPr/>
          </p:nvSpPr>
          <p:spPr>
            <a:xfrm>
              <a:off x="0" y="9052159"/>
              <a:ext cx="650815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386FEC1C-C254-3FCF-9504-C4A021FAF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F2632100-BC7E-8357-31A7-49BE2978A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FC53D457-E6F6-3102-DC9C-A523CEE03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41573BE6-2765-0FBD-484A-B64F27955D9B}"/>
              </a:ext>
            </a:extLst>
          </p:cNvPr>
          <p:cNvSpPr/>
          <p:nvPr/>
        </p:nvSpPr>
        <p:spPr>
          <a:xfrm>
            <a:off x="3466689" y="5929686"/>
            <a:ext cx="3041468" cy="1197051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D6CD340-78D4-159E-5E7F-66DC5E3329CC}"/>
              </a:ext>
            </a:extLst>
          </p:cNvPr>
          <p:cNvSpPr/>
          <p:nvPr/>
        </p:nvSpPr>
        <p:spPr>
          <a:xfrm>
            <a:off x="387533" y="3107657"/>
            <a:ext cx="3041468" cy="1197051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129" y="3116699"/>
            <a:ext cx="2482479" cy="113257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BFAA17-B698-B706-AF35-F6507DAA18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9129" y="453931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3E71665-7C6B-C2C6-121D-ADAA17AEBFE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6186" y="453931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9020A57-E35F-09EE-D369-5DDC3B398AB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39129" y="596192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3F28DB2-5FF3-9B41-32F8-CBF40F9B9C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746186" y="5961922"/>
            <a:ext cx="2482479" cy="113257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BFC0DF5-757E-0B87-0E73-8FC0434881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129" y="7384535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EE9525D-385B-2840-D2D0-240779EF60A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46186" y="7384535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D79D046E-C1BB-57E7-B6C3-AE20C2017146}"/>
              </a:ext>
            </a:extLst>
          </p:cNvPr>
          <p:cNvSpPr/>
          <p:nvPr userDrawn="1"/>
        </p:nvSpPr>
        <p:spPr>
          <a:xfrm>
            <a:off x="539752" y="2266574"/>
            <a:ext cx="3882347" cy="542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3B702E-77EB-04F4-CBA4-D22850D3940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9F7685-627D-5CF1-2F1B-7B2C76B722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1DEC431-F76D-E598-EF5B-FDDB7D95DF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8865" y="285140"/>
            <a:ext cx="1874855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4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n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66FFB42F-8AEE-6E2D-BC0B-46866C8C4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97" r="9662"/>
          <a:stretch/>
        </p:blipFill>
        <p:spPr>
          <a:xfrm>
            <a:off x="1" y="1104865"/>
            <a:ext cx="6869549" cy="817875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3C0ED4B2-555D-525C-C110-B848BEA68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6037"/>
          <a:stretch/>
        </p:blipFill>
        <p:spPr>
          <a:xfrm rot="16200000">
            <a:off x="-246723" y="8687526"/>
            <a:ext cx="1497724" cy="1004276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785A8FE-16B4-EF85-365C-11ACC0CAA183}"/>
              </a:ext>
            </a:extLst>
          </p:cNvPr>
          <p:cNvSpPr/>
          <p:nvPr/>
        </p:nvSpPr>
        <p:spPr>
          <a:xfrm>
            <a:off x="3933031" y="4281287"/>
            <a:ext cx="2611406" cy="2347874"/>
          </a:xfrm>
          <a:prstGeom prst="roundRect">
            <a:avLst>
              <a:gd name="adj" fmla="val 20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3" y="552452"/>
            <a:ext cx="4569117" cy="1123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latin typeface="Guardian Sans Semibold" panose="020B0503050503060803" pitchFamily="34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943713"/>
            <a:ext cx="3102084" cy="7434883"/>
          </a:xfrm>
          <a:prstGeom prst="rect">
            <a:avLst/>
          </a:prstGeom>
        </p:spPr>
        <p:txBody>
          <a:bodyPr numCol="1"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C895178C-8BD2-C990-8816-BD4594D5CF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094" y="1943715"/>
            <a:ext cx="2540000" cy="20481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19D6357A-7579-C1C1-93D0-5B3660BF4D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003" y="4375886"/>
            <a:ext cx="2425157" cy="21567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1pPr>
            <a:lvl2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2pPr>
            <a:lvl3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3pPr>
            <a:lvl4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4pPr>
            <a:lvl5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F9D77DFE-36E6-B5DB-0295-2708F078F9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3033" y="6916903"/>
            <a:ext cx="2524125" cy="2183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A8AE318-E146-0901-CE9B-22C79AAF0FC4}"/>
              </a:ext>
            </a:extLst>
          </p:cNvPr>
          <p:cNvGrpSpPr/>
          <p:nvPr userDrawn="1"/>
        </p:nvGrpSpPr>
        <p:grpSpPr>
          <a:xfrm>
            <a:off x="-1065051" y="9550934"/>
            <a:ext cx="6092184" cy="54297"/>
            <a:chOff x="0" y="9052159"/>
            <a:chExt cx="6092184" cy="5429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E3DC512-EAED-3FC7-9D49-5320173EC4CB}"/>
                </a:ext>
              </a:extLst>
            </p:cNvPr>
            <p:cNvSpPr/>
            <p:nvPr/>
          </p:nvSpPr>
          <p:spPr>
            <a:xfrm>
              <a:off x="0" y="9052159"/>
              <a:ext cx="547188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B23015C9-8AB5-F5B4-E5DC-544E6418B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1EB6AF5-D421-7AF4-ADE1-350ED4A3E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96A5B40C-7E4B-DB27-86D4-87DAD41EB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B8B53292-9ACF-A151-F2BB-9F805A41DF6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7507F3A-D971-F46B-88FF-5D4290F10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D1B1135-312D-3048-3C78-5756A7CEFF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8867" y="285138"/>
            <a:ext cx="1874850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7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ul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59587C8-D9C1-86CB-5470-781F5E31C8DA}"/>
              </a:ext>
            </a:extLst>
          </p:cNvPr>
          <p:cNvSpPr/>
          <p:nvPr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rgbClr val="F1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692EEF7-241B-070D-A2F9-1642F1D1FCF0}"/>
              </a:ext>
            </a:extLst>
          </p:cNvPr>
          <p:cNvGrpSpPr/>
          <p:nvPr userDrawn="1"/>
        </p:nvGrpSpPr>
        <p:grpSpPr>
          <a:xfrm>
            <a:off x="-828564" y="9550934"/>
            <a:ext cx="6092184" cy="54297"/>
            <a:chOff x="0" y="9052159"/>
            <a:chExt cx="6092184" cy="5429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9CD8C5F-870F-E9FB-F5DF-CF4558C760F5}"/>
                </a:ext>
              </a:extLst>
            </p:cNvPr>
            <p:cNvSpPr/>
            <p:nvPr/>
          </p:nvSpPr>
          <p:spPr>
            <a:xfrm>
              <a:off x="0" y="9052159"/>
              <a:ext cx="547188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F0255E1E-A1DE-9E73-8B15-133ADEBDA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3A54E406-EEFD-8DA8-3C4A-77E2B82E0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925FECD1-62CF-C8F4-DDF1-1476C35F0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0955A723-9663-E6DB-A9A6-B74150311735}"/>
              </a:ext>
            </a:extLst>
          </p:cNvPr>
          <p:cNvSpPr/>
          <p:nvPr/>
        </p:nvSpPr>
        <p:spPr>
          <a:xfrm>
            <a:off x="416126" y="2343637"/>
            <a:ext cx="6128313" cy="1177665"/>
          </a:xfrm>
          <a:prstGeom prst="roundRect">
            <a:avLst/>
          </a:prstGeom>
          <a:solidFill>
            <a:srgbClr val="00B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552452"/>
            <a:ext cx="4777713" cy="1676414"/>
          </a:xfrm>
          <a:prstGeom prst="rect">
            <a:avLst/>
          </a:prstGeom>
        </p:spPr>
        <p:txBody>
          <a:bodyPr/>
          <a:lstStyle>
            <a:lvl1pPr>
              <a:defRPr>
                <a:latin typeface="Guardian Sans Regular" panose="020B0503050503060803" pitchFamily="34" charset="77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828" y="2453265"/>
            <a:ext cx="5915022" cy="9433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Guardian Sans Regular" panose="020B0503050503060803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47997"/>
            <a:ext cx="2901255" cy="2959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647997"/>
            <a:ext cx="2915543" cy="2959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DF3745E4-FABD-EB54-0CA8-D776033990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038" y="6805155"/>
            <a:ext cx="2463204" cy="241089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100816-A027-26D1-E28E-6973B255823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785A7A-0E83-AEF7-30CE-EEF77E44EA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A6E3A62-3280-00B2-9EF6-7A5558BE16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8867" y="289853"/>
            <a:ext cx="1874850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0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D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80628285-70B1-6FA4-AC5C-52338559F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90" r="71812"/>
          <a:stretch/>
        </p:blipFill>
        <p:spPr>
          <a:xfrm>
            <a:off x="5890200" y="1380"/>
            <a:ext cx="962822" cy="1587073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427E80B-4209-1762-F6CB-DCFCA45FCD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390" r="24649"/>
          <a:stretch/>
        </p:blipFill>
        <p:spPr>
          <a:xfrm>
            <a:off x="3679781" y="4"/>
            <a:ext cx="3184170" cy="15870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BFB681-BB66-01A1-3E24-2103B86D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85693"/>
            <a:ext cx="3532188" cy="1268629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A3883E7-E627-4661-9BA2-97F03B154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8141" y="2990915"/>
            <a:ext cx="2661286" cy="290584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C73E9A0-4A83-BD18-52D9-7C6409C57CA0}"/>
              </a:ext>
            </a:extLst>
          </p:cNvPr>
          <p:cNvGrpSpPr/>
          <p:nvPr userDrawn="1"/>
        </p:nvGrpSpPr>
        <p:grpSpPr>
          <a:xfrm>
            <a:off x="0" y="9121439"/>
            <a:ext cx="6508156" cy="54297"/>
            <a:chOff x="0" y="9052159"/>
            <a:chExt cx="6508156" cy="54298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039B199-C1F1-0C59-C2B9-0442D53248E3}"/>
                </a:ext>
              </a:extLst>
            </p:cNvPr>
            <p:cNvSpPr/>
            <p:nvPr/>
          </p:nvSpPr>
          <p:spPr>
            <a:xfrm>
              <a:off x="0" y="9052159"/>
              <a:ext cx="650815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A2A237EE-D0CD-9C47-486D-9CC84502D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2D142BB8-E84A-3EC5-2E73-B1E006508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B1C8F6FE-E14B-771C-55D2-5275977EF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7B3E580-3608-D989-088A-543CEAA59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01" y="1987980"/>
            <a:ext cx="5746027" cy="869525"/>
          </a:xfrm>
        </p:spPr>
        <p:txBody>
          <a:bodyPr>
            <a:normAutofit/>
          </a:bodyPr>
          <a:lstStyle>
            <a:lvl1pPr>
              <a:defRPr sz="1100">
                <a:solidFill>
                  <a:srgbClr val="00BBE7"/>
                </a:solidFill>
              </a:defRPr>
            </a:lvl1pPr>
            <a:lvl2pPr>
              <a:defRPr sz="1100">
                <a:solidFill>
                  <a:srgbClr val="00BBE7"/>
                </a:solidFill>
              </a:defRPr>
            </a:lvl2pPr>
            <a:lvl3pPr>
              <a:defRPr sz="1100">
                <a:solidFill>
                  <a:srgbClr val="00BBE7"/>
                </a:solidFill>
              </a:defRPr>
            </a:lvl3pPr>
            <a:lvl4pPr>
              <a:defRPr sz="1100">
                <a:solidFill>
                  <a:srgbClr val="00BBE7"/>
                </a:solidFill>
              </a:defRPr>
            </a:lvl4pPr>
            <a:lvl5pPr>
              <a:defRPr sz="1100">
                <a:solidFill>
                  <a:srgbClr val="00BBE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F2C30B3-5323-2099-73E0-18D829E9F2E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61073" y="2982596"/>
            <a:ext cx="2661286" cy="138911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4EE48DAB-4B71-8764-3C5B-685489892F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2916" y="4507637"/>
            <a:ext cx="2697599" cy="1389115"/>
          </a:xfrm>
        </p:spPr>
        <p:txBody>
          <a:bodyPr>
            <a:normAutofit/>
          </a:bodyPr>
          <a:lstStyle>
            <a:lvl1pPr>
              <a:defRPr sz="1100">
                <a:solidFill>
                  <a:srgbClr val="6F605A"/>
                </a:solidFill>
              </a:defRPr>
            </a:lvl1pPr>
            <a:lvl2pPr>
              <a:defRPr sz="1100">
                <a:solidFill>
                  <a:srgbClr val="6F605A"/>
                </a:solidFill>
              </a:defRPr>
            </a:lvl2pPr>
            <a:lvl3pPr>
              <a:defRPr sz="1100">
                <a:solidFill>
                  <a:srgbClr val="6F605A"/>
                </a:solidFill>
              </a:defRPr>
            </a:lvl3pPr>
            <a:lvl4pPr>
              <a:defRPr sz="1100">
                <a:solidFill>
                  <a:srgbClr val="6F605A"/>
                </a:solidFill>
              </a:defRPr>
            </a:lvl4pPr>
            <a:lvl5pPr>
              <a:defRPr sz="1100">
                <a:solidFill>
                  <a:srgbClr val="6F605A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A183B33-DD42-1BC5-B67C-A261C5D1D5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671888" y="6032676"/>
            <a:ext cx="2697599" cy="138911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1" name="Marcador de contenido 37">
            <a:extLst>
              <a:ext uri="{FF2B5EF4-FFF2-40B4-BE49-F238E27FC236}">
                <a16:creationId xmlns:a16="http://schemas.microsoft.com/office/drawing/2014/main" id="{D305097B-6060-9F5D-EC56-34DAF9C412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77663" y="7557718"/>
            <a:ext cx="2686050" cy="147199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3" name="Marcador de contenido 42">
            <a:extLst>
              <a:ext uri="{FF2B5EF4-FFF2-40B4-BE49-F238E27FC236}">
                <a16:creationId xmlns:a16="http://schemas.microsoft.com/office/drawing/2014/main" id="{E154759B-B8FF-AA00-0316-774F3E0AB7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8166" y="6032502"/>
            <a:ext cx="2660875" cy="29972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35AC6F8-A9EE-DD33-5FCD-2EE5E07800D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865" y="285140"/>
            <a:ext cx="1874855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48A6916-D1B8-AD4B-8A70-0B155FDF159B}"/>
              </a:ext>
            </a:extLst>
          </p:cNvPr>
          <p:cNvSpPr txBox="1">
            <a:spLocks/>
          </p:cNvSpPr>
          <p:nvPr/>
        </p:nvSpPr>
        <p:spPr>
          <a:xfrm>
            <a:off x="5340727" y="412003"/>
            <a:ext cx="490434" cy="236193"/>
          </a:xfrm>
          <a:prstGeom prst="rect">
            <a:avLst/>
          </a:prstGeom>
        </p:spPr>
        <p:txBody>
          <a:bodyPr vert="horz" lIns="74285" tIns="37143" rIns="74285" bIns="37143" rtlCol="0" anchor="b"/>
          <a:lstStyle>
            <a:defPPr>
              <a:defRPr lang="en-US"/>
            </a:defPPr>
            <a:lvl1pPr marL="0" algn="l" defTabSz="457200" rtl="0" eaLnBrk="1" latinLnBrk="0" hangingPunct="1">
              <a:defRPr sz="10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844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Folio: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982762-DC2C-DC6D-3554-E34728D7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4635"/>
            <a:ext cx="5915025" cy="1914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BE238D-ACFC-F7A1-71AB-A90FA26C0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2675372"/>
            <a:ext cx="5915025" cy="628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07E8BF-2A04-8EB6-F484-3304036682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488112" y="9720584"/>
            <a:ext cx="328612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L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41644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9" r:id="rId3"/>
    <p:sldLayoutId id="2147483674" r:id="rId4"/>
    <p:sldLayoutId id="2147483676" r:id="rId5"/>
    <p:sldLayoutId id="2147483678" r:id="rId6"/>
    <p:sldLayoutId id="2147483680" r:id="rId7"/>
  </p:sldLayoutIdLst>
  <p:txStyles>
    <p:titleStyle>
      <a:lvl1pPr algn="l" defTabSz="64339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DB14B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43390" rtl="0" eaLnBrk="1" latinLnBrk="0" hangingPunct="1">
        <a:lnSpc>
          <a:spcPct val="90000"/>
        </a:lnSpc>
        <a:spcBef>
          <a:spcPts val="704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+mn-ea"/>
          <a:cs typeface="+mn-cs"/>
        </a:defRPr>
      </a:lvl1pPr>
      <a:lvl2pPr marL="48254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+mn-ea"/>
          <a:cs typeface="+mn-cs"/>
        </a:defRPr>
      </a:lvl2pPr>
      <a:lvl3pPr marL="643390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3pPr>
      <a:lvl4pPr marL="965085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4pPr>
      <a:lvl5pPr marL="1286780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5pPr>
      <a:lvl6pPr marL="176932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2091017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41271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734407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1pPr>
      <a:lvl2pPr marL="32169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64339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3pPr>
      <a:lvl4pPr marL="96508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4pPr>
      <a:lvl5pPr marL="128678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5pPr>
      <a:lvl6pPr marL="160847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193017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251864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573559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orient="horz" pos="347" userDrawn="1">
          <p15:clr>
            <a:srgbClr val="F26B43"/>
          </p15:clr>
        </p15:guide>
        <p15:guide id="3" orient="horz" pos="7332" userDrawn="1">
          <p15:clr>
            <a:srgbClr val="F26B43"/>
          </p15:clr>
        </p15:guide>
        <p15:guide id="4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nogalespuchuncavi.c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BB3B5BE5-2356-E69A-F64C-A131BAED9D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0758" y="2955497"/>
            <a:ext cx="6346188" cy="212450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1"/>
                </a:solidFill>
              </a:rPr>
              <a:t>La Sociedad Concesionaria Nuevo Camino Nogales-Puchuncaví </a:t>
            </a:r>
            <a:r>
              <a:rPr lang="es-MX" sz="2000" b="1" dirty="0">
                <a:solidFill>
                  <a:schemeClr val="bg1"/>
                </a:solidFill>
              </a:rPr>
              <a:t>informa del desvío de ruta F-20, en sector Cumbres, ingreso a los Maquis, </a:t>
            </a:r>
            <a:r>
              <a:rPr lang="es-MX" sz="1600" dirty="0">
                <a:solidFill>
                  <a:schemeClr val="bg1"/>
                </a:solidFill>
              </a:rPr>
              <a:t>por trabajos </a:t>
            </a:r>
            <a:r>
              <a:rPr lang="es-ES" sz="1600" dirty="0">
                <a:solidFill>
                  <a:schemeClr val="bg1"/>
                </a:solidFill>
              </a:rPr>
              <a:t>que son fundamentales para mejorar la conectividad de la zona y optimizar los tiempos de traslado.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1"/>
                </a:solidFill>
              </a:rPr>
              <a:t>Esta actividad se llevará a cabo en la semana del 27 de octubre y se extenderá hasta finales del mes de diciembre del presente año, en horario de 24 horas.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1"/>
                </a:solidFill>
              </a:rPr>
              <a:t>Este desvío será realizado según lo que muestra la siguiente imagen: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C9003D4C-B0B0-E15A-9C18-E2DCBEBD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3" y="2241016"/>
            <a:ext cx="6159629" cy="714480"/>
          </a:xfrm>
        </p:spPr>
        <p:txBody>
          <a:bodyPr>
            <a:noAutofit/>
          </a:bodyPr>
          <a:lstStyle/>
          <a:p>
            <a:pPr algn="ctr"/>
            <a:r>
              <a:rPr lang="es-CL" sz="1600" b="1" dirty="0"/>
              <a:t>DESVÍO DE RUTA F-20 EN SECTOR CUMBRES, INGRESO A LOS MAQUIS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E865346-635D-BBCD-86A3-AA05D472ED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dirty="0"/>
              <a:t>24 de octubre de 2025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D7422D1-499D-2644-86BD-D889FEA7C004}"/>
              </a:ext>
            </a:extLst>
          </p:cNvPr>
          <p:cNvSpPr txBox="1">
            <a:spLocks/>
          </p:cNvSpPr>
          <p:nvPr/>
        </p:nvSpPr>
        <p:spPr>
          <a:xfrm>
            <a:off x="280758" y="526970"/>
            <a:ext cx="4292573" cy="158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43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DB14B"/>
                </a:solidFill>
                <a:latin typeface="Titillium Web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MX" sz="5400" b="1" i="1" dirty="0">
                <a:solidFill>
                  <a:schemeClr val="bg1"/>
                </a:solidFill>
                <a:latin typeface="Guardian Sans Light" panose="020B0403050503060803" pitchFamily="34" charset="77"/>
              </a:rPr>
              <a:t>Informativo</a:t>
            </a:r>
            <a:endParaRPr lang="en-US" sz="5400" b="1" i="1" dirty="0">
              <a:solidFill>
                <a:schemeClr val="bg1"/>
              </a:solidFill>
              <a:latin typeface="Guardian Sans Semibold" panose="020B0503050503060803" pitchFamily="34" charset="77"/>
            </a:endParaRPr>
          </a:p>
        </p:txBody>
      </p:sp>
      <p:sp>
        <p:nvSpPr>
          <p:cNvPr id="2" name="Marcador de contenido 11">
            <a:extLst>
              <a:ext uri="{FF2B5EF4-FFF2-40B4-BE49-F238E27FC236}">
                <a16:creationId xmlns:a16="http://schemas.microsoft.com/office/drawing/2014/main" id="{9207EA8D-F523-D214-A5F2-F1EF9FFBA5D4}"/>
              </a:ext>
            </a:extLst>
          </p:cNvPr>
          <p:cNvSpPr txBox="1">
            <a:spLocks/>
          </p:cNvSpPr>
          <p:nvPr/>
        </p:nvSpPr>
        <p:spPr>
          <a:xfrm>
            <a:off x="1378222" y="8669634"/>
            <a:ext cx="4101550" cy="85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43390" rtl="0" eaLnBrk="1" latinLnBrk="0" hangingPunct="1">
              <a:lnSpc>
                <a:spcPct val="90000"/>
              </a:lnSpc>
              <a:spcBef>
                <a:spcPts val="704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1pPr>
            <a:lvl2pPr marL="48254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2pPr>
            <a:lvl3pPr marL="64339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65085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8678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932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101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71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440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1600" i="1" dirty="0">
                <a:solidFill>
                  <a:schemeClr val="bg1"/>
                </a:solidFill>
              </a:rPr>
              <a:t>Agradecemos su comprensión y paciencia durante este proceso de construcción.  </a:t>
            </a:r>
          </a:p>
        </p:txBody>
      </p:sp>
      <p:sp>
        <p:nvSpPr>
          <p:cNvPr id="3" name="Marcador de contenido 11">
            <a:extLst>
              <a:ext uri="{FF2B5EF4-FFF2-40B4-BE49-F238E27FC236}">
                <a16:creationId xmlns:a16="http://schemas.microsoft.com/office/drawing/2014/main" id="{16D8E918-7AA8-D429-850C-68B378DD8D05}"/>
              </a:ext>
            </a:extLst>
          </p:cNvPr>
          <p:cNvSpPr txBox="1">
            <a:spLocks/>
          </p:cNvSpPr>
          <p:nvPr/>
        </p:nvSpPr>
        <p:spPr>
          <a:xfrm>
            <a:off x="624505" y="9267722"/>
            <a:ext cx="5608984" cy="75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43390" rtl="0" eaLnBrk="1" latinLnBrk="0" hangingPunct="1">
              <a:lnSpc>
                <a:spcPct val="90000"/>
              </a:lnSpc>
              <a:spcBef>
                <a:spcPts val="704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1pPr>
            <a:lvl2pPr marL="48254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2pPr>
            <a:lvl3pPr marL="64339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65085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8678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932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101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71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440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1200" dirty="0">
                <a:solidFill>
                  <a:srgbClr val="6F605A"/>
                </a:solidFill>
              </a:rPr>
              <a:t>Para más información:</a:t>
            </a:r>
          </a:p>
          <a:p>
            <a:pPr algn="ctr">
              <a:lnSpc>
                <a:spcPct val="100000"/>
              </a:lnSpc>
            </a:pPr>
            <a:r>
              <a:rPr lang="es-MX" sz="1200" dirty="0">
                <a:solidFill>
                  <a:srgbClr val="6F605A"/>
                </a:solidFill>
              </a:rPr>
              <a:t>600 006 2005 | </a:t>
            </a:r>
            <a:r>
              <a:rPr lang="es-MX" sz="1200" dirty="0">
                <a:solidFill>
                  <a:srgbClr val="6F605A"/>
                </a:solidFill>
                <a:hlinkClick r:id="rId2"/>
              </a:rPr>
              <a:t>www.nogalespuchuncavi.cl</a:t>
            </a:r>
            <a:r>
              <a:rPr lang="es-MX" sz="1200" dirty="0">
                <a:solidFill>
                  <a:srgbClr val="6F605A"/>
                </a:solidFill>
              </a:rPr>
              <a:t> | </a:t>
            </a:r>
            <a:r>
              <a:rPr lang="es-CL" sz="1200" dirty="0">
                <a:solidFill>
                  <a:srgbClr val="6F605A"/>
                </a:solidFill>
              </a:rPr>
              <a:t>@CaminoNP</a:t>
            </a:r>
            <a:endParaRPr lang="es-MX" sz="1200" dirty="0">
              <a:solidFill>
                <a:srgbClr val="6F605A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733FAB-61BE-83E6-B1CF-FBF54703DB54}"/>
              </a:ext>
            </a:extLst>
          </p:cNvPr>
          <p:cNvSpPr txBox="1"/>
          <p:nvPr/>
        </p:nvSpPr>
        <p:spPr>
          <a:xfrm>
            <a:off x="6233489" y="9358604"/>
            <a:ext cx="624511" cy="547396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35D31E-82C9-4FB3-3AA8-DD211624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2" y="4828396"/>
            <a:ext cx="6159629" cy="36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1867"/>
      </p:ext>
    </p:extLst>
  </p:cSld>
  <p:clrMapOvr>
    <a:masterClrMapping/>
  </p:clrMapOvr>
</p:sld>
</file>

<file path=ppt/theme/theme1.xml><?xml version="1.0" encoding="utf-8"?>
<a:theme xmlns:a="http://schemas.openxmlformats.org/drawingml/2006/main" name="ALETICA 260523">
  <a:themeElements>
    <a:clrScheme name="ALEATICA 260523">
      <a:dk1>
        <a:srgbClr val="6F6059"/>
      </a:dk1>
      <a:lt1>
        <a:srgbClr val="F2F1EF"/>
      </a:lt1>
      <a:dk2>
        <a:srgbClr val="6F6059"/>
      </a:dk2>
      <a:lt2>
        <a:srgbClr val="F2F1EF"/>
      </a:lt2>
      <a:accent1>
        <a:srgbClr val="0DB14B"/>
      </a:accent1>
      <a:accent2>
        <a:srgbClr val="00BAE6"/>
      </a:accent2>
      <a:accent3>
        <a:srgbClr val="71BE44"/>
      </a:accent3>
      <a:accent4>
        <a:srgbClr val="F89B1C"/>
      </a:accent4>
      <a:accent5>
        <a:srgbClr val="F4822B"/>
      </a:accent5>
      <a:accent6>
        <a:srgbClr val="DDDE4D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jemplo_Plantilla noticias CH" id="{FF5E95F9-A67B-FC4B-B0D2-7E4563E4E661}" vid="{B6D0AC77-7003-354B-97E2-CB4AE39047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ALETICA 260523</Template>
  <TotalTime>756</TotalTime>
  <Words>130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Guardian Sans Light</vt:lpstr>
      <vt:lpstr>Guardian Sans Regular</vt:lpstr>
      <vt:lpstr>Guardian Sans Semibold</vt:lpstr>
      <vt:lpstr>TITILLIUM WEBLIGHT</vt:lpstr>
      <vt:lpstr>Verdana</vt:lpstr>
      <vt:lpstr>ALETICA 260523</vt:lpstr>
      <vt:lpstr>DESVÍO DE RUTA F-20 EN SECTOR CUMBRES, INGRESO A LOS MAQUIS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Darynka Rico</dc:creator>
  <cp:lastModifiedBy>Tamara Avalos Araya</cp:lastModifiedBy>
  <cp:revision>21</cp:revision>
  <cp:lastPrinted>2025-02-11T12:52:34Z</cp:lastPrinted>
  <dcterms:created xsi:type="dcterms:W3CDTF">2023-06-09T15:24:04Z</dcterms:created>
  <dcterms:modified xsi:type="dcterms:W3CDTF">2025-10-24T15:31:27Z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d6e777-56f8-41fd-a879-d5827b955212_Enabled">
    <vt:lpwstr>true</vt:lpwstr>
  </property>
  <property fmtid="{D5CDD505-2E9C-101B-9397-08002B2CF9AE}" pid="3" name="MSIP_Label_16d6e777-56f8-41fd-a879-d5827b955212_SetDate">
    <vt:lpwstr>2025-01-15T21:03:02Z</vt:lpwstr>
  </property>
  <property fmtid="{D5CDD505-2E9C-101B-9397-08002B2CF9AE}" pid="4" name="MSIP_Label_16d6e777-56f8-41fd-a879-d5827b955212_Method">
    <vt:lpwstr>Privileged</vt:lpwstr>
  </property>
  <property fmtid="{D5CDD505-2E9C-101B-9397-08002B2CF9AE}" pid="5" name="MSIP_Label_16d6e777-56f8-41fd-a879-d5827b955212_Name">
    <vt:lpwstr>Datos Personales No – Interno</vt:lpwstr>
  </property>
  <property fmtid="{D5CDD505-2E9C-101B-9397-08002B2CF9AE}" pid="6" name="MSIP_Label_16d6e777-56f8-41fd-a879-d5827b955212_SiteId">
    <vt:lpwstr>31bccd97-6329-436e-bfcc-a12e878d1c9b</vt:lpwstr>
  </property>
  <property fmtid="{D5CDD505-2E9C-101B-9397-08002B2CF9AE}" pid="7" name="MSIP_Label_16d6e777-56f8-41fd-a879-d5827b955212_ActionId">
    <vt:lpwstr>7223c2f9-ea0a-4bc3-8661-4bcca27db508</vt:lpwstr>
  </property>
  <property fmtid="{D5CDD505-2E9C-101B-9397-08002B2CF9AE}" pid="8" name="MSIP_Label_16d6e777-56f8-41fd-a879-d5827b955212_ContentBits">
    <vt:lpwstr>2</vt:lpwstr>
  </property>
  <property fmtid="{D5CDD505-2E9C-101B-9397-08002B2CF9AE}" pid="9" name="ClassificationContentMarkingFooterLocations">
    <vt:lpwstr>ALETICA 260523:5</vt:lpwstr>
  </property>
  <property fmtid="{D5CDD505-2E9C-101B-9397-08002B2CF9AE}" pid="10" name="ClassificationContentMarkingFooterText">
    <vt:lpwstr>Interno</vt:lpwstr>
  </property>
</Properties>
</file>